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3" r:id="rId4"/>
    <p:sldId id="270" r:id="rId5"/>
    <p:sldId id="271" r:id="rId6"/>
    <p:sldId id="272" r:id="rId7"/>
    <p:sldId id="273" r:id="rId8"/>
    <p:sldId id="276" r:id="rId9"/>
    <p:sldId id="277" r:id="rId10"/>
    <p:sldId id="280" r:id="rId11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4" autoAdjust="0"/>
    <p:restoredTop sz="94660"/>
  </p:normalViewPr>
  <p:slideViewPr>
    <p:cSldViewPr>
      <p:cViewPr>
        <p:scale>
          <a:sx n="75" d="100"/>
          <a:sy n="75" d="100"/>
        </p:scale>
        <p:origin x="-1458" y="11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B79-D61A-488B-A2C0-1916FF6FE7B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2AB3-1296-4A41-B2DB-4DF71D831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95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B79-D61A-488B-A2C0-1916FF6FE7B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2AB3-1296-4A41-B2DB-4DF71D831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867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B79-D61A-488B-A2C0-1916FF6FE7B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2AB3-1296-4A41-B2DB-4DF71D831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601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B79-D61A-488B-A2C0-1916FF6FE7B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2AB3-1296-4A41-B2DB-4DF71D831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900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B79-D61A-488B-A2C0-1916FF6FE7B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2AB3-1296-4A41-B2DB-4DF71D831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949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B79-D61A-488B-A2C0-1916FF6FE7B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2AB3-1296-4A41-B2DB-4DF71D831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88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B79-D61A-488B-A2C0-1916FF6FE7B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2AB3-1296-4A41-B2DB-4DF71D831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5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B79-D61A-488B-A2C0-1916FF6FE7B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2AB3-1296-4A41-B2DB-4DF71D831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974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B79-D61A-488B-A2C0-1916FF6FE7B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2AB3-1296-4A41-B2DB-4DF71D831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13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B79-D61A-488B-A2C0-1916FF6FE7B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2AB3-1296-4A41-B2DB-4DF71D831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41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B79-D61A-488B-A2C0-1916FF6FE7B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2AB3-1296-4A41-B2DB-4DF71D831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7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68B79-D61A-488B-A2C0-1916FF6FE7BD}" type="datetimeFigureOut">
              <a:rPr lang="ru-RU" smtClean="0"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52AB3-1296-4A41-B2DB-4DF71D831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31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Соединительная линия уступом 1"/>
          <p:cNvCxnSpPr/>
          <p:nvPr/>
        </p:nvCxnSpPr>
        <p:spPr bwMode="auto">
          <a:xfrm rot="10800000" flipV="1">
            <a:off x="1142984" y="2097741"/>
            <a:ext cx="2143140" cy="618565"/>
          </a:xfrm>
          <a:prstGeom prst="bentConnector3">
            <a:avLst>
              <a:gd name="adj1" fmla="val 100370"/>
            </a:avLst>
          </a:prstGeom>
          <a:noFill/>
          <a:ln w="38100" cap="sq" cmpd="sng" algn="ctr">
            <a:solidFill>
              <a:srgbClr val="FF00FF">
                <a:alpha val="70000"/>
              </a:srgbClr>
            </a:solidFill>
            <a:prstDash val="solid"/>
            <a:round/>
            <a:headEnd type="none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Дуга 2"/>
          <p:cNvSpPr/>
          <p:nvPr/>
        </p:nvSpPr>
        <p:spPr>
          <a:xfrm>
            <a:off x="798834" y="1822738"/>
            <a:ext cx="5414615" cy="5580192"/>
          </a:xfrm>
          <a:prstGeom prst="arc">
            <a:avLst>
              <a:gd name="adj1" fmla="val 5969738"/>
              <a:gd name="adj2" fmla="val 9720455"/>
            </a:avLst>
          </a:prstGeom>
          <a:noFill/>
          <a:ln w="38100" cap="flat" cmpd="sng" algn="ctr">
            <a:solidFill>
              <a:srgbClr val="FF00FF"/>
            </a:solidFill>
            <a:prstDash val="solid"/>
            <a:headEnd type="triangle" w="med" len="lg"/>
            <a:tailEnd type="non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Соединительная линия уступом 3"/>
          <p:cNvCxnSpPr/>
          <p:nvPr/>
        </p:nvCxnSpPr>
        <p:spPr bwMode="auto">
          <a:xfrm rot="10800000" flipV="1">
            <a:off x="428604" y="1822824"/>
            <a:ext cx="2714644" cy="2542987"/>
          </a:xfrm>
          <a:prstGeom prst="bentConnector3">
            <a:avLst>
              <a:gd name="adj1" fmla="val 100058"/>
            </a:avLst>
          </a:prstGeom>
          <a:noFill/>
          <a:ln w="38100" cap="rnd" cmpd="sng" algn="ctr">
            <a:solidFill>
              <a:srgbClr val="FF99FF"/>
            </a:solidFill>
            <a:prstDash val="solid"/>
            <a:miter lim="800000"/>
            <a:headEnd type="none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endCxn id="22" idx="0"/>
          </p:cNvCxnSpPr>
          <p:nvPr/>
        </p:nvCxnSpPr>
        <p:spPr bwMode="auto">
          <a:xfrm flipH="1">
            <a:off x="568315" y="3135848"/>
            <a:ext cx="1482099" cy="1208838"/>
          </a:xfrm>
          <a:prstGeom prst="straightConnector1">
            <a:avLst/>
          </a:prstGeom>
          <a:noFill/>
          <a:ln w="19050" cap="rnd" cmpd="sng" algn="ctr">
            <a:solidFill>
              <a:srgbClr val="FF99FF"/>
            </a:solidFill>
            <a:prstDash val="sysDash"/>
            <a:miter lim="800000"/>
            <a:headEnd type="none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29" idx="2"/>
          </p:cNvCxnSpPr>
          <p:nvPr/>
        </p:nvCxnSpPr>
        <p:spPr bwMode="auto">
          <a:xfrm rot="5400000">
            <a:off x="1276633" y="2804693"/>
            <a:ext cx="1879298" cy="2539033"/>
          </a:xfrm>
          <a:prstGeom prst="straightConnector1">
            <a:avLst/>
          </a:prstGeom>
          <a:noFill/>
          <a:ln w="38100" cap="rnd" cmpd="sng" algn="ctr">
            <a:solidFill>
              <a:srgbClr val="7030A0"/>
            </a:solidFill>
            <a:prstDash val="solid"/>
            <a:miter lim="800000"/>
            <a:headEnd type="none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31" idx="3"/>
          </p:cNvCxnSpPr>
          <p:nvPr/>
        </p:nvCxnSpPr>
        <p:spPr bwMode="auto">
          <a:xfrm rot="5400000">
            <a:off x="1071541" y="4705762"/>
            <a:ext cx="2595445" cy="23664"/>
          </a:xfrm>
          <a:prstGeom prst="straightConnector1">
            <a:avLst/>
          </a:prstGeom>
          <a:noFill/>
          <a:ln w="15875" cap="flat" cmpd="sng" algn="ctr">
            <a:solidFill>
              <a:srgbClr val="FF0000"/>
            </a:solidFill>
            <a:prstDash val="dash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8" idx="4"/>
          </p:cNvCxnSpPr>
          <p:nvPr/>
        </p:nvCxnSpPr>
        <p:spPr bwMode="auto">
          <a:xfrm rot="5400000">
            <a:off x="3239515" y="3577556"/>
            <a:ext cx="2085537" cy="1277938"/>
          </a:xfrm>
          <a:prstGeom prst="straightConnector1">
            <a:avLst/>
          </a:prstGeom>
          <a:noFill/>
          <a:ln w="38100" cap="flat" cmpd="sng" algn="ctr">
            <a:solidFill>
              <a:schemeClr val="accent6">
                <a:lumMod val="50000"/>
              </a:schemeClr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 bwMode="auto">
          <a:xfrm rot="10800000" flipV="1">
            <a:off x="3714761" y="6015317"/>
            <a:ext cx="1214439" cy="1030943"/>
          </a:xfrm>
          <a:prstGeom prst="straightConnector1">
            <a:avLst/>
          </a:prstGeom>
          <a:noFill/>
          <a:ln w="38100" cap="flat" cmpd="sng" algn="ctr">
            <a:solidFill>
              <a:srgbClr val="00C005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 bwMode="auto">
          <a:xfrm>
            <a:off x="3643314" y="4434541"/>
            <a:ext cx="1008000" cy="288000"/>
          </a:xfrm>
          <a:prstGeom prst="ellipse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00FF00"/>
              </a:gs>
              <a:gs pos="100000">
                <a:srgbClr val="156B13"/>
              </a:gs>
            </a:gsLst>
            <a:lin ang="5400000" scaled="0"/>
            <a:tileRect/>
          </a:gradFill>
          <a:ln w="5080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18000" rIns="0" bIns="0" anchor="ctr">
            <a:no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been</a:t>
            </a:r>
            <a:endParaRPr lang="ru-RU" sz="1200" b="1" dirty="0">
              <a:solidFill>
                <a:prstClr val="black"/>
              </a:solidFill>
              <a:ea typeface="Times New Roman"/>
            </a:endParaRPr>
          </a:p>
        </p:txBody>
      </p:sp>
      <p:cxnSp>
        <p:nvCxnSpPr>
          <p:cNvPr id="13" name="Прямая со стрелкой 12"/>
          <p:cNvCxnSpPr>
            <a:stCxn id="22" idx="2"/>
          </p:cNvCxnSpPr>
          <p:nvPr/>
        </p:nvCxnSpPr>
        <p:spPr bwMode="auto">
          <a:xfrm rot="16200000" flipH="1">
            <a:off x="566952" y="4634046"/>
            <a:ext cx="381172" cy="378451"/>
          </a:xfrm>
          <a:prstGeom prst="straightConnector1">
            <a:avLst/>
          </a:prstGeom>
          <a:noFill/>
          <a:ln w="38100" cap="rnd" cmpd="sng" algn="ctr">
            <a:solidFill>
              <a:srgbClr val="FF99FF"/>
            </a:solidFill>
            <a:prstDash val="solid"/>
            <a:miter lim="800000"/>
            <a:headEnd type="none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>
            <a:stCxn id="19" idx="1"/>
            <a:endCxn id="43" idx="1"/>
          </p:cNvCxnSpPr>
          <p:nvPr/>
        </p:nvCxnSpPr>
        <p:spPr bwMode="auto">
          <a:xfrm rot="16200000" flipH="1" flipV="1">
            <a:off x="101425" y="3158149"/>
            <a:ext cx="4745628" cy="1565688"/>
          </a:xfrm>
          <a:prstGeom prst="bentConnector4">
            <a:avLst>
              <a:gd name="adj1" fmla="val 868"/>
              <a:gd name="adj2" fmla="val 193688"/>
            </a:avLst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14"/>
          <p:cNvCxnSpPr>
            <a:endCxn id="31" idx="0"/>
          </p:cNvCxnSpPr>
          <p:nvPr/>
        </p:nvCxnSpPr>
        <p:spPr bwMode="auto">
          <a:xfrm rot="10800000" flipV="1">
            <a:off x="2381097" y="2298648"/>
            <a:ext cx="3731771" cy="545224"/>
          </a:xfrm>
          <a:prstGeom prst="bentConnector2">
            <a:avLst/>
          </a:prstGeom>
          <a:noFill/>
          <a:ln w="15875" cap="flat" cmpd="sng" algn="ctr">
            <a:solidFill>
              <a:srgbClr val="FF0000"/>
            </a:solidFill>
            <a:prstDash val="dash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19" idx="5"/>
            <a:endCxn id="28" idx="0"/>
          </p:cNvCxnSpPr>
          <p:nvPr/>
        </p:nvCxnSpPr>
        <p:spPr bwMode="auto">
          <a:xfrm rot="16200000" flipH="1">
            <a:off x="4119495" y="1724000"/>
            <a:ext cx="448460" cy="1155053"/>
          </a:xfrm>
          <a:prstGeom prst="bentConnector3">
            <a:avLst>
              <a:gd name="adj1" fmla="val -975"/>
            </a:avLst>
          </a:prstGeom>
          <a:noFill/>
          <a:ln w="38100" cap="flat" cmpd="sng" algn="ctr">
            <a:solidFill>
              <a:srgbClr val="00C005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45" idx="0"/>
          </p:cNvCxnSpPr>
          <p:nvPr/>
        </p:nvCxnSpPr>
        <p:spPr bwMode="auto">
          <a:xfrm rot="16200000" flipH="1">
            <a:off x="3613096" y="3719491"/>
            <a:ext cx="2647816" cy="19412"/>
          </a:xfrm>
          <a:prstGeom prst="straightConnector1">
            <a:avLst/>
          </a:prstGeom>
          <a:noFill/>
          <a:ln w="38100" cap="flat" cmpd="sng" algn="ctr">
            <a:solidFill>
              <a:srgbClr val="00C005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/>
          <p:nvPr/>
        </p:nvCxnSpPr>
        <p:spPr bwMode="auto">
          <a:xfrm rot="10800000" flipV="1">
            <a:off x="714356" y="1960283"/>
            <a:ext cx="2658394" cy="756023"/>
          </a:xfrm>
          <a:prstGeom prst="bentConnector3">
            <a:avLst>
              <a:gd name="adj1" fmla="val 100162"/>
            </a:avLst>
          </a:prstGeom>
          <a:noFill/>
          <a:ln w="38100" cap="sq" cmpd="sng" algn="ctr">
            <a:solidFill>
              <a:srgbClr val="CC00CC"/>
            </a:solidFill>
            <a:prstDash val="solid"/>
            <a:round/>
            <a:headEnd type="none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Улыбающееся лицо 18">
            <a:hlinkClick r:id="" action="ppaction://noaction">
              <a:snd r:embed="rId2" name="He.wav"/>
            </a:hlinkClick>
          </p:cNvPr>
          <p:cNvSpPr/>
          <p:nvPr/>
        </p:nvSpPr>
        <p:spPr>
          <a:xfrm>
            <a:off x="3151641" y="1462738"/>
            <a:ext cx="720000" cy="720000"/>
          </a:xfrm>
          <a:prstGeom prst="smileyFace">
            <a:avLst/>
          </a:prstGeo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20" name="Табличка 19">
            <a:hlinkClick r:id="" action="ppaction://noaction">
              <a:snd r:embed="rId3" name="the brick.wav"/>
            </a:hlinkClick>
          </p:cNvPr>
          <p:cNvSpPr/>
          <p:nvPr/>
        </p:nvSpPr>
        <p:spPr>
          <a:xfrm>
            <a:off x="3042008" y="7596376"/>
            <a:ext cx="936000" cy="360000"/>
          </a:xfrm>
          <a:prstGeom prst="plaque">
            <a:avLst>
              <a:gd name="adj" fmla="val 29211"/>
            </a:avLst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solidFill>
                  <a:prstClr val="black"/>
                </a:solidFill>
              </a:rPr>
              <a:t>book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1" name="Блок-схема: ручное управление 20">
            <a:hlinkClick r:id="" action="ppaction://noaction">
              <a:snd r:embed="rId3" name="the brick.wav"/>
            </a:hlinkClick>
          </p:cNvPr>
          <p:cNvSpPr/>
          <p:nvPr/>
        </p:nvSpPr>
        <p:spPr>
          <a:xfrm>
            <a:off x="2924944" y="7042890"/>
            <a:ext cx="1152000" cy="576000"/>
          </a:xfrm>
          <a:prstGeom prst="flowChartManualOperati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Arial Narrow" pitchFamily="34" charset="0"/>
              </a:rPr>
              <a:t>a an the this that my your his her</a:t>
            </a:r>
            <a:endParaRPr lang="ru-RU" sz="1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 bwMode="auto">
          <a:xfrm>
            <a:off x="280313" y="4344686"/>
            <a:ext cx="576000" cy="288000"/>
          </a:xfrm>
          <a:prstGeom prst="roundRect">
            <a:avLst>
              <a:gd name="adj" fmla="val 1446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/>
          <a:lstStyle/>
          <a:p>
            <a:pPr>
              <a:lnSpc>
                <a:spcPct val="80000"/>
              </a:lnSpc>
              <a:defRPr/>
            </a:pPr>
            <a:r>
              <a:rPr lang="en-US" sz="1000" b="1" dirty="0" smtClean="0">
                <a:solidFill>
                  <a:prstClr val="black"/>
                </a:solidFill>
                <a:ea typeface="Times New Roman"/>
              </a:rPr>
              <a:t>  want</a:t>
            </a:r>
            <a:endParaRPr lang="ru-RU" sz="1000" b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23" name="Пятиугольник 22">
            <a:hlinkClick r:id="" action="ppaction://noaction">
              <a:snd r:embed="rId4" name="taking.wav"/>
            </a:hlinkClick>
          </p:cNvPr>
          <p:cNvSpPr/>
          <p:nvPr/>
        </p:nvSpPr>
        <p:spPr bwMode="auto">
          <a:xfrm>
            <a:off x="1196752" y="4375026"/>
            <a:ext cx="576000" cy="288000"/>
          </a:xfrm>
          <a:prstGeom prst="homePlate">
            <a:avLst/>
          </a:prstGeom>
          <a:solidFill>
            <a:srgbClr val="FF8000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8000" tIns="0" rIns="0" bIns="0" anchor="ctr"/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going</a:t>
            </a:r>
            <a:endParaRPr lang="ru-RU" sz="1200" b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24" name="Шестиугольник 23"/>
          <p:cNvSpPr>
            <a:spLocks noChangeAspect="1"/>
          </p:cNvSpPr>
          <p:nvPr/>
        </p:nvSpPr>
        <p:spPr bwMode="auto">
          <a:xfrm>
            <a:off x="621303" y="4343257"/>
            <a:ext cx="288000" cy="288000"/>
          </a:xfrm>
          <a:prstGeom prst="hexagon">
            <a:avLst/>
          </a:prstGeom>
          <a:gradFill>
            <a:gsLst>
              <a:gs pos="0">
                <a:srgbClr val="FFCCFF"/>
              </a:gs>
              <a:gs pos="19000">
                <a:srgbClr val="FF66FF"/>
              </a:gs>
              <a:gs pos="0">
                <a:sysClr val="window" lastClr="FFFFFF"/>
              </a:gs>
              <a:gs pos="0">
                <a:sysClr val="window" lastClr="FFFFFF"/>
              </a:gs>
              <a:gs pos="100000">
                <a:srgbClr val="CC00CC"/>
              </a:gs>
            </a:gsLst>
            <a:lin ang="5400000" scaled="0"/>
          </a:gradFill>
          <a:ln w="12700" cap="flat" cmpd="sng" algn="ctr">
            <a:solidFill>
              <a:srgbClr val="FF006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01600"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to</a:t>
            </a:r>
            <a:endParaRPr lang="ru-RU" sz="1200" b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25" name="Шестиугольник 24"/>
          <p:cNvSpPr>
            <a:spLocks noChangeAspect="1"/>
          </p:cNvSpPr>
          <p:nvPr/>
        </p:nvSpPr>
        <p:spPr bwMode="auto">
          <a:xfrm>
            <a:off x="1628801" y="4380649"/>
            <a:ext cx="288000" cy="288000"/>
          </a:xfrm>
          <a:prstGeom prst="hexagon">
            <a:avLst/>
          </a:prstGeom>
          <a:gradFill>
            <a:gsLst>
              <a:gs pos="0">
                <a:srgbClr val="FFCCFF"/>
              </a:gs>
              <a:gs pos="19000">
                <a:srgbClr val="FF66FF"/>
              </a:gs>
              <a:gs pos="0">
                <a:sysClr val="window" lastClr="FFFFFF"/>
              </a:gs>
              <a:gs pos="0">
                <a:sysClr val="window" lastClr="FFFFFF"/>
              </a:gs>
              <a:gs pos="100000">
                <a:srgbClr val="CC00CC"/>
              </a:gs>
            </a:gsLst>
            <a:lin ang="5400000" scaled="0"/>
          </a:gradFill>
          <a:ln w="12700" cap="flat" cmpd="sng" algn="ctr">
            <a:solidFill>
              <a:srgbClr val="FF006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01600"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to</a:t>
            </a:r>
            <a:endParaRPr lang="ru-RU" sz="1200" b="1" dirty="0">
              <a:solidFill>
                <a:prstClr val="black"/>
              </a:solidFill>
              <a:ea typeface="Times New Roman"/>
            </a:endParaRPr>
          </a:p>
        </p:txBody>
      </p:sp>
      <p:cxnSp>
        <p:nvCxnSpPr>
          <p:cNvPr id="26" name="Прямая со стрелкой 25"/>
          <p:cNvCxnSpPr>
            <a:stCxn id="38" idx="3"/>
          </p:cNvCxnSpPr>
          <p:nvPr/>
        </p:nvCxnSpPr>
        <p:spPr bwMode="auto">
          <a:xfrm rot="16200000" flipH="1">
            <a:off x="611236" y="4554873"/>
            <a:ext cx="2893066" cy="27820"/>
          </a:xfrm>
          <a:prstGeom prst="straightConnector1">
            <a:avLst/>
          </a:prstGeom>
          <a:noFill/>
          <a:ln w="15875" cap="flat" cmpd="sng" algn="ctr">
            <a:solidFill>
              <a:srgbClr val="0070C0"/>
            </a:solidFill>
            <a:prstDash val="dash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 bwMode="auto">
          <a:xfrm flipV="1">
            <a:off x="450343" y="2546252"/>
            <a:ext cx="1593517" cy="9525"/>
          </a:xfrm>
          <a:prstGeom prst="straightConnector1">
            <a:avLst/>
          </a:prstGeom>
          <a:noFill/>
          <a:ln w="19050" cap="rnd" cmpd="sng" algn="ctr">
            <a:solidFill>
              <a:srgbClr val="FF99FF"/>
            </a:solidFill>
            <a:prstDash val="sysDash"/>
            <a:miter lim="800000"/>
            <a:headEnd type="none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 bwMode="auto">
          <a:xfrm>
            <a:off x="4597252" y="2525756"/>
            <a:ext cx="648000" cy="648000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h</a:t>
            </a:r>
            <a:r>
              <a:rPr lang="en-US" sz="1200" b="1" dirty="0" smtClean="0">
                <a:solidFill>
                  <a:prstClr val="black"/>
                </a:solidFill>
                <a:ea typeface="Times New Roman"/>
              </a:rPr>
              <a:t>ave </a:t>
            </a:r>
            <a:r>
              <a:rPr lang="en-US" sz="1200" i="1" dirty="0">
                <a:solidFill>
                  <a:prstClr val="black"/>
                </a:solidFill>
                <a:ea typeface="Times New Roman"/>
              </a:rPr>
              <a:t>has</a:t>
            </a:r>
            <a:endParaRPr lang="ru-RU" sz="1200" i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29" name="Прямоугольник 28">
            <a:hlinkClick r:id="" action="ppaction://noaction">
              <a:snd r:embed="rId5" name="is.wav"/>
            </a:hlinkClick>
          </p:cNvPr>
          <p:cNvSpPr/>
          <p:nvPr/>
        </p:nvSpPr>
        <p:spPr bwMode="auto">
          <a:xfrm>
            <a:off x="3197797" y="2559849"/>
            <a:ext cx="576000" cy="57471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Times New Roman"/>
              </a:rPr>
              <a:t>a</a:t>
            </a:r>
            <a:r>
              <a:rPr lang="en-US" sz="1200" dirty="0" smtClean="0">
                <a:solidFill>
                  <a:prstClr val="black"/>
                </a:solidFill>
                <a:ea typeface="Times New Roman"/>
              </a:rPr>
              <a:t>m</a:t>
            </a:r>
            <a:r>
              <a:rPr lang="en-US" sz="1200" b="1" dirty="0" smtClean="0">
                <a:solidFill>
                  <a:prstClr val="black"/>
                </a:solidFill>
                <a:ea typeface="Times New Roman"/>
              </a:rPr>
              <a:t> </a:t>
            </a:r>
            <a:endParaRPr lang="en-US" sz="1200" b="1" dirty="0">
              <a:solidFill>
                <a:prstClr val="black"/>
              </a:solidFill>
              <a:ea typeface="Times New Roman"/>
            </a:endParaRPr>
          </a:p>
          <a:p>
            <a:pPr algn="ctr"/>
            <a:r>
              <a:rPr lang="en-US" sz="1200" b="1" dirty="0">
                <a:solidFill>
                  <a:prstClr val="black"/>
                </a:solidFill>
                <a:latin typeface="Arial Rounded MT Bold" pitchFamily="34" charset="0"/>
                <a:ea typeface="Times New Roman"/>
              </a:rPr>
              <a:t>a</a:t>
            </a:r>
            <a:r>
              <a:rPr lang="en-US" sz="1200" b="1" dirty="0" smtClean="0">
                <a:solidFill>
                  <a:prstClr val="black"/>
                </a:solidFill>
                <a:latin typeface="Arial Rounded MT Bold" pitchFamily="34" charset="0"/>
                <a:ea typeface="Times New Roman"/>
              </a:rPr>
              <a:t>re</a:t>
            </a:r>
            <a:endParaRPr lang="en-US" sz="1200" b="1" dirty="0">
              <a:solidFill>
                <a:prstClr val="black"/>
              </a:solidFill>
              <a:latin typeface="Arial Rounded MT Bold" pitchFamily="34" charset="0"/>
              <a:ea typeface="Times New Roman"/>
            </a:endParaRPr>
          </a:p>
          <a:p>
            <a:pPr algn="ctr"/>
            <a:r>
              <a:rPr lang="en-US" sz="1200" i="1" dirty="0">
                <a:solidFill>
                  <a:prstClr val="black"/>
                </a:solidFill>
                <a:ea typeface="Times New Roman"/>
              </a:rPr>
              <a:t>is</a:t>
            </a:r>
            <a:endParaRPr lang="ru-RU" sz="1200" i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30" name="Шестиугольник 29"/>
          <p:cNvSpPr/>
          <p:nvPr/>
        </p:nvSpPr>
        <p:spPr bwMode="auto">
          <a:xfrm>
            <a:off x="516454" y="2708191"/>
            <a:ext cx="432051" cy="316471"/>
          </a:xfrm>
          <a:prstGeom prst="hexagon">
            <a:avLst/>
          </a:prstGeom>
          <a:gradFill>
            <a:gsLst>
              <a:gs pos="0">
                <a:srgbClr val="FFCCFF"/>
              </a:gs>
              <a:gs pos="19000">
                <a:srgbClr val="FF66FF"/>
              </a:gs>
              <a:gs pos="0">
                <a:sysClr val="window" lastClr="FFFFFF"/>
              </a:gs>
              <a:gs pos="0">
                <a:sysClr val="window" lastClr="FFFFFF"/>
              </a:gs>
              <a:gs pos="100000">
                <a:srgbClr val="CC00CC"/>
              </a:gs>
            </a:gsLst>
            <a:lin ang="5400000" scaled="0"/>
          </a:gradFill>
          <a:ln w="12700" cap="flat" cmpd="sng" algn="ctr">
            <a:solidFill>
              <a:srgbClr val="FF006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01600"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7200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  <a:ea typeface="Times New Roman"/>
              </a:rPr>
              <a:t>will</a:t>
            </a:r>
            <a:endParaRPr lang="ru-RU" sz="1200" b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31" name="Равнобедренный треугольник 30"/>
          <p:cNvSpPr/>
          <p:nvPr/>
        </p:nvSpPr>
        <p:spPr bwMode="auto">
          <a:xfrm>
            <a:off x="2057094" y="2843872"/>
            <a:ext cx="648000" cy="576000"/>
          </a:xfrm>
          <a:prstGeom prst="triangle">
            <a:avLst/>
          </a:prstGeom>
          <a:gradFill>
            <a:gsLst>
              <a:gs pos="87000">
                <a:srgbClr val="990000"/>
              </a:gs>
              <a:gs pos="47000">
                <a:srgbClr val="FF0000"/>
              </a:gs>
              <a:gs pos="100000">
                <a:srgbClr val="800000"/>
              </a:gs>
              <a:gs pos="0">
                <a:sysClr val="window" lastClr="FFFFFF"/>
              </a:gs>
              <a:gs pos="0">
                <a:sysClr val="window" lastClr="FFFFFF"/>
              </a:gs>
            </a:gsLst>
            <a:lin ang="5400000" scaled="0"/>
          </a:gradFill>
          <a:ln w="12700" cap="flat" cmpd="sng" algn="ctr">
            <a:solidFill>
              <a:srgbClr val="C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  <a:sp3d prstMaterial="powder">
            <a:bevelT w="1143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72000" anchor="ctr"/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did</a:t>
            </a:r>
            <a:endParaRPr lang="ru-RU" sz="1200" b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32" name="Шестиугольник 31"/>
          <p:cNvSpPr/>
          <p:nvPr/>
        </p:nvSpPr>
        <p:spPr bwMode="auto">
          <a:xfrm>
            <a:off x="948505" y="2708191"/>
            <a:ext cx="432051" cy="316471"/>
          </a:xfrm>
          <a:prstGeom prst="hexagon">
            <a:avLst/>
          </a:prstGeom>
          <a:gradFill>
            <a:gsLst>
              <a:gs pos="53000">
                <a:srgbClr val="FFCCFF"/>
              </a:gs>
              <a:gs pos="100000">
                <a:srgbClr val="FF66FF"/>
              </a:gs>
              <a:gs pos="0">
                <a:sysClr val="window" lastClr="FFFFFF"/>
              </a:gs>
              <a:gs pos="0">
                <a:sysClr val="window" lastClr="FFFFFF"/>
              </a:gs>
              <a:gs pos="100000">
                <a:srgbClr val="CC00CC"/>
              </a:gs>
            </a:gsLst>
            <a:lin ang="5400000" scaled="0"/>
          </a:gradFill>
          <a:ln w="12700" cap="flat" cmpd="sng" algn="ctr">
            <a:solidFill>
              <a:srgbClr val="FF006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01600"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can</a:t>
            </a:r>
            <a:endParaRPr lang="ru-RU" sz="1200" b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798835" y="3678771"/>
            <a:ext cx="4343069" cy="539268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b="1" dirty="0" smtClean="0">
                <a:solidFill>
                  <a:prstClr val="black"/>
                </a:solidFill>
                <a:ea typeface="Times New Roman"/>
              </a:rPr>
              <a:t>     NOT</a:t>
            </a:r>
            <a:endParaRPr lang="ru-RU" sz="2800" b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34" name="Улыбающееся лицо 33"/>
          <p:cNvSpPr/>
          <p:nvPr/>
        </p:nvSpPr>
        <p:spPr>
          <a:xfrm>
            <a:off x="2780930" y="3678771"/>
            <a:ext cx="535147" cy="539268"/>
          </a:xfrm>
          <a:prstGeom prst="smileyFac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tIns="72000" bIns="0" rtlCol="0" anchor="ctr"/>
          <a:lstStyle/>
          <a:p>
            <a:pPr algn="ctr"/>
            <a:r>
              <a:rPr lang="en-US" sz="1600" b="1" dirty="0" smtClean="0">
                <a:solidFill>
                  <a:prstClr val="black"/>
                </a:solidFill>
              </a:rPr>
              <a:t>?</a:t>
            </a:r>
            <a:endParaRPr lang="ru-RU" sz="1600" b="1" dirty="0">
              <a:solidFill>
                <a:prstClr val="black"/>
              </a:solidFill>
            </a:endParaRPr>
          </a:p>
        </p:txBody>
      </p:sp>
      <p:cxnSp>
        <p:nvCxnSpPr>
          <p:cNvPr id="35" name="Соединительная линия уступом 34"/>
          <p:cNvCxnSpPr>
            <a:endCxn id="38" idx="0"/>
          </p:cNvCxnSpPr>
          <p:nvPr/>
        </p:nvCxnSpPr>
        <p:spPr bwMode="auto">
          <a:xfrm>
            <a:off x="207690" y="2298649"/>
            <a:ext cx="1836168" cy="247603"/>
          </a:xfrm>
          <a:prstGeom prst="bentConnector2">
            <a:avLst/>
          </a:prstGeom>
          <a:noFill/>
          <a:ln w="15875" cap="flat" cmpd="sng" algn="ctr">
            <a:solidFill>
              <a:srgbClr val="0070C0"/>
            </a:solidFill>
            <a:prstDash val="dash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 bwMode="auto">
          <a:xfrm rot="16200000" flipH="1">
            <a:off x="2500206" y="6260340"/>
            <a:ext cx="481106" cy="1090729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кругленная прямоугольная выноска 36"/>
          <p:cNvSpPr/>
          <p:nvPr/>
        </p:nvSpPr>
        <p:spPr>
          <a:xfrm>
            <a:off x="3929066" y="1066801"/>
            <a:ext cx="1152000" cy="612000"/>
          </a:xfrm>
          <a:prstGeom prst="wedgeRoundRectCallout">
            <a:avLst>
              <a:gd name="adj1" fmla="val -81628"/>
              <a:gd name="adj2" fmla="val 1071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  <a:latin typeface="Arial Rounded MT Bold" pitchFamily="34" charset="0"/>
              </a:rPr>
              <a:t>we</a:t>
            </a:r>
            <a:r>
              <a:rPr lang="en-US" sz="1400" b="1" dirty="0">
                <a:solidFill>
                  <a:srgbClr val="002060"/>
                </a:solidFill>
                <a:latin typeface="Arial Rounded MT Bold" pitchFamily="34" charset="0"/>
              </a:rPr>
              <a:t> you they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 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8" name="Равнобедренный треугольник 37"/>
          <p:cNvSpPr/>
          <p:nvPr/>
        </p:nvSpPr>
        <p:spPr bwMode="auto">
          <a:xfrm>
            <a:off x="1719858" y="2546251"/>
            <a:ext cx="648000" cy="576000"/>
          </a:xfrm>
          <a:prstGeom prst="triangle">
            <a:avLst/>
          </a:prstGeom>
          <a:gradFill>
            <a:gsLst>
              <a:gs pos="35000">
                <a:srgbClr val="59B3CB"/>
              </a:gs>
              <a:gs pos="100000">
                <a:schemeClr val="accent5">
                  <a:lumMod val="75000"/>
                </a:schemeClr>
              </a:gs>
              <a:gs pos="0">
                <a:sysClr val="window" lastClr="FFFFFF"/>
              </a:gs>
              <a:gs pos="0">
                <a:sysClr val="window" lastClr="FFFFFF"/>
              </a:gs>
            </a:gsLst>
            <a:lin ang="5400000" scaled="0"/>
          </a:gra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>
              <a:rot lat="0" lon="0" rev="9000000"/>
            </a:lightRig>
          </a:scene3d>
          <a:sp3d prstMaterial="powder">
            <a:bevelT w="114300" h="95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anchor="ctr"/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d</a:t>
            </a:r>
            <a:r>
              <a:rPr lang="en-US" sz="1200" b="1" dirty="0" smtClean="0">
                <a:solidFill>
                  <a:prstClr val="black"/>
                </a:solidFill>
                <a:ea typeface="Times New Roman"/>
              </a:rPr>
              <a:t>o</a:t>
            </a:r>
          </a:p>
          <a:p>
            <a:pPr algn="ctr"/>
            <a:r>
              <a:rPr lang="en-US" sz="1200" b="1" i="1" dirty="0" smtClean="0">
                <a:solidFill>
                  <a:prstClr val="black"/>
                </a:solidFill>
                <a:ea typeface="Times New Roman"/>
              </a:rPr>
              <a:t>Does </a:t>
            </a:r>
            <a:endParaRPr lang="ru-RU" sz="1200" b="1" i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39" name="Равнобедренный треугольник 38"/>
          <p:cNvSpPr/>
          <p:nvPr/>
        </p:nvSpPr>
        <p:spPr>
          <a:xfrm flipV="1">
            <a:off x="603960" y="3059953"/>
            <a:ext cx="648000" cy="206188"/>
          </a:xfrm>
          <a:prstGeom prst="triangle">
            <a:avLst>
              <a:gd name="adj" fmla="val 50000"/>
            </a:avLst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 стрелкой 39"/>
          <p:cNvCxnSpPr>
            <a:stCxn id="39" idx="0"/>
          </p:cNvCxnSpPr>
          <p:nvPr/>
        </p:nvCxnSpPr>
        <p:spPr bwMode="auto">
          <a:xfrm rot="16200000" flipH="1">
            <a:off x="63504" y="4130598"/>
            <a:ext cx="1747717" cy="18804"/>
          </a:xfrm>
          <a:prstGeom prst="straightConnector1">
            <a:avLst/>
          </a:prstGeom>
          <a:noFill/>
          <a:ln w="38100" cap="flat" cmpd="sng" algn="ctr">
            <a:solidFill>
              <a:srgbClr val="FF00FF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Блок-схема: подготовка 40"/>
          <p:cNvSpPr/>
          <p:nvPr/>
        </p:nvSpPr>
        <p:spPr bwMode="auto">
          <a:xfrm>
            <a:off x="388001" y="5019967"/>
            <a:ext cx="1128848" cy="932729"/>
          </a:xfrm>
          <a:prstGeom prst="flowChartPreparation">
            <a:avLst/>
          </a:prstGeom>
          <a:solidFill>
            <a:srgbClr val="FF66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2400" b="1" dirty="0" smtClean="0">
                <a:solidFill>
                  <a:prstClr val="black"/>
                </a:solidFill>
                <a:ea typeface="Times New Roman"/>
              </a:rPr>
              <a:t>take</a:t>
            </a: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536775" y="5256240"/>
            <a:ext cx="841952" cy="484159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take open read close put</a:t>
            </a:r>
          </a:p>
        </p:txBody>
      </p:sp>
      <p:sp>
        <p:nvSpPr>
          <p:cNvPr id="43" name="Прямоугольник 42"/>
          <p:cNvSpPr/>
          <p:nvPr/>
        </p:nvSpPr>
        <p:spPr bwMode="auto">
          <a:xfrm>
            <a:off x="1691395" y="6025807"/>
            <a:ext cx="1008000" cy="57600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take open read close</a:t>
            </a:r>
            <a:br>
              <a:rPr lang="en-US" sz="1200" b="1" dirty="0" smtClean="0">
                <a:solidFill>
                  <a:schemeClr val="tx1"/>
                </a:solidFill>
                <a:ea typeface="Times New Roman"/>
              </a:rPr>
            </a:b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 put</a:t>
            </a:r>
          </a:p>
        </p:txBody>
      </p:sp>
      <p:sp>
        <p:nvSpPr>
          <p:cNvPr id="44" name="Пятиугольник 43">
            <a:hlinkClick r:id="" action="ppaction://noaction">
              <a:snd r:embed="rId4" name="taking.wav"/>
            </a:hlinkClick>
          </p:cNvPr>
          <p:cNvSpPr/>
          <p:nvPr/>
        </p:nvSpPr>
        <p:spPr bwMode="auto">
          <a:xfrm>
            <a:off x="3000372" y="5233129"/>
            <a:ext cx="1214446" cy="576000"/>
          </a:xfrm>
          <a:prstGeom prst="homePlate">
            <a:avLst>
              <a:gd name="adj" fmla="val 51032"/>
            </a:avLst>
          </a:prstGeom>
          <a:solidFill>
            <a:srgbClr val="FF8000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8000" tIns="0" rIns="0" bIns="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taking opening reading closing</a:t>
            </a:r>
            <a:br>
              <a:rPr lang="en-US" sz="1200" b="1" dirty="0" smtClean="0">
                <a:solidFill>
                  <a:schemeClr val="tx1"/>
                </a:solidFill>
                <a:ea typeface="Times New Roman"/>
              </a:rPr>
            </a:b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 putting</a:t>
            </a:r>
          </a:p>
        </p:txBody>
      </p:sp>
      <p:sp>
        <p:nvSpPr>
          <p:cNvPr id="45" name="Овал 44"/>
          <p:cNvSpPr/>
          <p:nvPr/>
        </p:nvSpPr>
        <p:spPr bwMode="auto">
          <a:xfrm>
            <a:off x="4429133" y="5053105"/>
            <a:ext cx="1035155" cy="962211"/>
          </a:xfrm>
          <a:prstGeom prst="ellipse">
            <a:avLst/>
          </a:prstGeom>
          <a:gradFill flip="none" rotWithShape="1">
            <a:gsLst>
              <a:gs pos="0">
                <a:srgbClr val="99FF99">
                  <a:lumMod val="100000"/>
                </a:srgbClr>
              </a:gs>
              <a:gs pos="42000">
                <a:srgbClr val="00FF00"/>
              </a:gs>
              <a:gs pos="52000">
                <a:srgbClr val="156B13">
                  <a:lumMod val="85000"/>
                  <a:lumOff val="15000"/>
                </a:srgbClr>
              </a:gs>
            </a:gsLst>
            <a:path path="rect">
              <a:fillToRect l="100000" t="100000"/>
            </a:path>
            <a:tileRect r="-100000" b="-100000"/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lnSpc>
                <a:spcPct val="80000"/>
              </a:lnSpc>
              <a:defRPr/>
            </a:pPr>
            <a:endParaRPr lang="en-US" sz="1200" b="1" dirty="0" smtClean="0">
              <a:solidFill>
                <a:schemeClr val="tx1"/>
              </a:solidFill>
              <a:ea typeface="Times New Roman"/>
            </a:endParaRPr>
          </a:p>
        </p:txBody>
      </p:sp>
      <p:sp>
        <p:nvSpPr>
          <p:cNvPr id="46" name="Дуга 45"/>
          <p:cNvSpPr/>
          <p:nvPr/>
        </p:nvSpPr>
        <p:spPr>
          <a:xfrm>
            <a:off x="822437" y="1813574"/>
            <a:ext cx="5535521" cy="5580193"/>
          </a:xfrm>
          <a:prstGeom prst="arc">
            <a:avLst>
              <a:gd name="adj1" fmla="val 975025"/>
              <a:gd name="adj2" fmla="val 4968791"/>
            </a:avLst>
          </a:prstGeom>
          <a:noFill/>
          <a:ln w="38100" cap="flat" cmpd="sng" algn="ctr">
            <a:solidFill>
              <a:srgbClr val="FF0000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Соединительная линия уступом 46"/>
          <p:cNvCxnSpPr>
            <a:stCxn id="19" idx="6"/>
            <a:endCxn id="48" idx="0"/>
          </p:cNvCxnSpPr>
          <p:nvPr/>
        </p:nvCxnSpPr>
        <p:spPr bwMode="auto">
          <a:xfrm>
            <a:off x="3871641" y="1822738"/>
            <a:ext cx="2236284" cy="3419554"/>
          </a:xfrm>
          <a:prstGeom prst="bentConnector2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Блок-схема: сохраненные данные 7"/>
          <p:cNvSpPr/>
          <p:nvPr/>
        </p:nvSpPr>
        <p:spPr bwMode="auto">
          <a:xfrm>
            <a:off x="5572140" y="5242292"/>
            <a:ext cx="1071570" cy="576000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80000">
                <a:srgbClr val="C00000"/>
              </a:gs>
              <a:gs pos="100000">
                <a:srgbClr val="800000"/>
              </a:gs>
            </a:gsLst>
            <a:lin ang="5400000" scaled="1"/>
            <a:tileRect/>
          </a:gradFill>
          <a:scene3d>
            <a:camera prst="orthographicFront"/>
            <a:lightRig rig="flat" dir="t"/>
          </a:scene3d>
          <a:sp3d prstMaterial="plastic">
            <a:bevelT w="120900" h="1524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6000" rIns="9000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took opened read closed</a:t>
            </a:r>
            <a:br>
              <a:rPr lang="en-US" sz="1200" b="1" dirty="0" smtClean="0">
                <a:solidFill>
                  <a:schemeClr val="tx1"/>
                </a:solidFill>
                <a:ea typeface="Times New Roman"/>
              </a:rPr>
            </a:b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 put </a:t>
            </a:r>
            <a:endParaRPr lang="ru-RU" sz="1200" b="1" dirty="0">
              <a:solidFill>
                <a:schemeClr val="tx1"/>
              </a:solidFill>
              <a:ea typeface="Times New Roman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403205" y="5181205"/>
            <a:ext cx="968195" cy="647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>
                <a:solidFill>
                  <a:schemeClr val="tx1"/>
                </a:solidFill>
                <a:ea typeface="Times New Roman"/>
              </a:rPr>
              <a:t>taken opened read </a:t>
            </a:r>
            <a:r>
              <a:rPr lang="ru-RU" sz="1200" b="1" dirty="0">
                <a:solidFill>
                  <a:schemeClr val="tx1"/>
                </a:solidFill>
                <a:ea typeface="Times New Roman"/>
              </a:rPr>
              <a:t> </a:t>
            </a:r>
            <a:r>
              <a:rPr lang="en-US" sz="1200" b="1" dirty="0">
                <a:solidFill>
                  <a:schemeClr val="tx1"/>
                </a:solidFill>
                <a:ea typeface="Times New Roman"/>
              </a:rPr>
              <a:t>closed</a:t>
            </a:r>
            <a:r>
              <a:rPr lang="ru-RU" sz="1200" b="1" dirty="0">
                <a:solidFill>
                  <a:schemeClr val="tx1"/>
                </a:solidFill>
                <a:ea typeface="Times New Roman"/>
              </a:rPr>
              <a:t> </a:t>
            </a:r>
            <a:r>
              <a:rPr lang="en-US" sz="1200" b="1" dirty="0">
                <a:solidFill>
                  <a:schemeClr val="tx1"/>
                </a:solidFill>
                <a:ea typeface="Times New Roman"/>
              </a:rPr>
              <a:t>put</a:t>
            </a:r>
          </a:p>
        </p:txBody>
      </p:sp>
      <p:sp>
        <p:nvSpPr>
          <p:cNvPr id="50" name="Овал 49"/>
          <p:cNvSpPr>
            <a:spLocks noChangeAspect="1"/>
          </p:cNvSpPr>
          <p:nvPr/>
        </p:nvSpPr>
        <p:spPr bwMode="auto">
          <a:xfrm>
            <a:off x="2555395" y="6313807"/>
            <a:ext cx="288000" cy="2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i="1" dirty="0" smtClean="0">
                <a:solidFill>
                  <a:prstClr val="black"/>
                </a:solidFill>
              </a:rPr>
              <a:t>s</a:t>
            </a:r>
            <a:endParaRPr lang="ru-RU" sz="1400" i="1" dirty="0">
              <a:solidFill>
                <a:prstClr val="black"/>
              </a:solidFill>
            </a:endParaRPr>
          </a:p>
        </p:txBody>
      </p:sp>
      <p:sp>
        <p:nvSpPr>
          <p:cNvPr id="51" name="Овал 50"/>
          <p:cNvSpPr>
            <a:spLocks noChangeAspect="1"/>
          </p:cNvSpPr>
          <p:nvPr/>
        </p:nvSpPr>
        <p:spPr bwMode="auto">
          <a:xfrm>
            <a:off x="262388" y="4549695"/>
            <a:ext cx="288000" cy="2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i="1" dirty="0">
                <a:solidFill>
                  <a:prstClr val="black"/>
                </a:solidFill>
              </a:rPr>
              <a:t>s</a:t>
            </a:r>
            <a:endParaRPr lang="ru-RU" sz="1400" i="1" dirty="0">
              <a:solidFill>
                <a:prstClr val="black"/>
              </a:solidFill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3489193" y="2182738"/>
            <a:ext cx="0" cy="373039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3495323" y="3134560"/>
            <a:ext cx="0" cy="2098569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 bwMode="auto">
          <a:xfrm>
            <a:off x="3498719" y="5809129"/>
            <a:ext cx="2225" cy="1233761"/>
          </a:xfrm>
          <a:prstGeom prst="straightConnector1">
            <a:avLst/>
          </a:prstGeom>
          <a:noFill/>
          <a:ln w="38100" cap="flat" cmpd="sng" algn="ctr">
            <a:solidFill>
              <a:srgbClr val="FF6600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16454" y="8388424"/>
            <a:ext cx="5760640" cy="503244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www.filolingvia.ru 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Skype: filolingvia  E-mail: </a:t>
            </a:r>
            <a:r>
              <a:rPr lang="en-US" dirty="0" smtClean="0"/>
              <a:t>lingvomap@gmail.com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18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50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5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50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41" grpId="0" animBg="1"/>
      <p:bldP spid="42" grpId="0" animBg="1"/>
      <p:bldP spid="5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99" y="2038006"/>
            <a:ext cx="3608734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TextBox 56"/>
          <p:cNvSpPr txBox="1"/>
          <p:nvPr/>
        </p:nvSpPr>
        <p:spPr>
          <a:xfrm>
            <a:off x="206372" y="5725832"/>
            <a:ext cx="4271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66FF"/>
                </a:solidFill>
              </a:rPr>
              <a:t>1. </a:t>
            </a:r>
            <a:r>
              <a:rPr lang="en-US" sz="2000" b="1" dirty="0" smtClean="0">
                <a:solidFill>
                  <a:srgbClr val="FF66FF"/>
                </a:solidFill>
              </a:rPr>
              <a:t>I want to open this book</a:t>
            </a:r>
            <a:endParaRPr lang="ru-RU" sz="2000" b="1" dirty="0">
              <a:solidFill>
                <a:srgbClr val="FF66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4619" y="7412712"/>
            <a:ext cx="5474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6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I have been opening this book for 5 seconds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4619" y="7751423"/>
            <a:ext cx="34158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7. </a:t>
            </a:r>
            <a:r>
              <a:rPr lang="en-US" sz="2000" b="1" dirty="0" smtClean="0">
                <a:solidFill>
                  <a:srgbClr val="00B050"/>
                </a:solidFill>
              </a:rPr>
              <a:t>I have opened this book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05532" y="8051560"/>
            <a:ext cx="4719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8. </a:t>
            </a:r>
            <a:r>
              <a:rPr lang="en-US" sz="2000" b="1" dirty="0" smtClean="0">
                <a:solidFill>
                  <a:srgbClr val="FF0000"/>
                </a:solidFill>
              </a:rPr>
              <a:t>I opened this book 5 minutes ago.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9. </a:t>
            </a:r>
            <a:r>
              <a:rPr lang="en-US" sz="2000" b="1" dirty="0" smtClean="0">
                <a:solidFill>
                  <a:srgbClr val="FF0000"/>
                </a:solidFill>
              </a:rPr>
              <a:t>I opened this book yesterday.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10. </a:t>
            </a:r>
            <a:r>
              <a:rPr lang="en-US" sz="2000" b="1" dirty="0" smtClean="0">
                <a:solidFill>
                  <a:srgbClr val="FF0000"/>
                </a:solidFill>
              </a:rPr>
              <a:t>I opened this book.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6372" y="6722101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33CC"/>
                </a:solidFill>
              </a:rPr>
              <a:t>4. </a:t>
            </a:r>
            <a:r>
              <a:rPr lang="en-US" sz="2000" b="1" dirty="0" smtClean="0">
                <a:solidFill>
                  <a:srgbClr val="FF33CC"/>
                </a:solidFill>
              </a:rPr>
              <a:t>I can open this book</a:t>
            </a:r>
            <a:endParaRPr lang="ru-RU" sz="2000" b="1" dirty="0">
              <a:solidFill>
                <a:srgbClr val="FF33CC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8608" y="7041925"/>
            <a:ext cx="3166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5.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I am opening this book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23264" y="6060497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C00FF"/>
                </a:solidFill>
              </a:rPr>
              <a:t>2. </a:t>
            </a:r>
            <a:r>
              <a:rPr lang="en-US" sz="2000" b="1" dirty="0" smtClean="0">
                <a:solidFill>
                  <a:srgbClr val="CC00FF"/>
                </a:solidFill>
              </a:rPr>
              <a:t>I will open this book</a:t>
            </a:r>
            <a:endParaRPr lang="ru-RU" sz="2000" b="1" dirty="0">
              <a:solidFill>
                <a:srgbClr val="CC00FF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23264" y="6379052"/>
            <a:ext cx="4879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6600CC"/>
                </a:solidFill>
              </a:rPr>
              <a:t>3. </a:t>
            </a:r>
            <a:r>
              <a:rPr lang="en-US" sz="2000" b="1" dirty="0" smtClean="0">
                <a:solidFill>
                  <a:srgbClr val="6600CC"/>
                </a:solidFill>
              </a:rPr>
              <a:t>I am going to open this book</a:t>
            </a:r>
            <a:endParaRPr lang="ru-RU" sz="2000" b="1" dirty="0">
              <a:solidFill>
                <a:srgbClr val="6600CC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4" y="323528"/>
            <a:ext cx="5328591" cy="185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Нижний колонтитул 3"/>
          <p:cNvSpPr>
            <a:spLocks noGrp="1"/>
          </p:cNvSpPr>
          <p:nvPr>
            <p:ph type="ftr" sz="quarter" idx="11"/>
          </p:nvPr>
        </p:nvSpPr>
        <p:spPr>
          <a:xfrm rot="16200000">
            <a:off x="3465561" y="4963843"/>
            <a:ext cx="5760640" cy="503244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www.filolingvia.ru 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Skype: filolingvia  E-mail: </a:t>
            </a:r>
            <a:r>
              <a:rPr lang="en-US" dirty="0" smtClean="0"/>
              <a:t>lingvomap@gmail.com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3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  <p:bldP spid="60" grpId="0" build="p"/>
      <p:bldP spid="61" grpId="0"/>
      <p:bldP spid="62" grpId="0"/>
      <p:bldP spid="63" grpId="0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1004888"/>
            <a:ext cx="6499225" cy="713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Дуга 2"/>
          <p:cNvSpPr/>
          <p:nvPr/>
        </p:nvSpPr>
        <p:spPr>
          <a:xfrm>
            <a:off x="798834" y="1786880"/>
            <a:ext cx="5414615" cy="5580192"/>
          </a:xfrm>
          <a:prstGeom prst="arc">
            <a:avLst>
              <a:gd name="adj1" fmla="val 5969738"/>
              <a:gd name="adj2" fmla="val 9720455"/>
            </a:avLst>
          </a:prstGeom>
          <a:noFill/>
          <a:ln w="38100" cap="flat" cmpd="sng" algn="ctr">
            <a:solidFill>
              <a:srgbClr val="FF00FF"/>
            </a:solidFill>
            <a:prstDash val="solid"/>
            <a:headEnd type="triangle" w="med" len="lg"/>
            <a:tailEnd type="non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Соединительная линия уступом 3"/>
          <p:cNvCxnSpPr/>
          <p:nvPr/>
        </p:nvCxnSpPr>
        <p:spPr bwMode="auto">
          <a:xfrm rot="10800000" flipV="1">
            <a:off x="428604" y="1786966"/>
            <a:ext cx="2714644" cy="2542987"/>
          </a:xfrm>
          <a:prstGeom prst="bentConnector3">
            <a:avLst>
              <a:gd name="adj1" fmla="val 100058"/>
            </a:avLst>
          </a:prstGeom>
          <a:noFill/>
          <a:ln w="38100" cap="rnd" cmpd="sng" algn="ctr">
            <a:solidFill>
              <a:srgbClr val="FF99FF"/>
            </a:solidFill>
            <a:prstDash val="solid"/>
            <a:miter lim="800000"/>
            <a:headEnd type="none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9" idx="2"/>
          </p:cNvCxnSpPr>
          <p:nvPr/>
        </p:nvCxnSpPr>
        <p:spPr bwMode="auto">
          <a:xfrm rot="16200000" flipH="1">
            <a:off x="566952" y="4598188"/>
            <a:ext cx="381172" cy="378451"/>
          </a:xfrm>
          <a:prstGeom prst="straightConnector1">
            <a:avLst/>
          </a:prstGeom>
          <a:noFill/>
          <a:ln w="38100" cap="rnd" cmpd="sng" algn="ctr">
            <a:solidFill>
              <a:srgbClr val="FF99FF"/>
            </a:solidFill>
            <a:prstDash val="solid"/>
            <a:miter lim="800000"/>
            <a:headEnd type="none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Улыбающееся лицо 5">
            <a:hlinkClick r:id="" action="ppaction://noaction">
              <a:snd r:embed="rId3" name="He.wav"/>
            </a:hlinkClick>
          </p:cNvPr>
          <p:cNvSpPr/>
          <p:nvPr/>
        </p:nvSpPr>
        <p:spPr>
          <a:xfrm>
            <a:off x="3151641" y="1426880"/>
            <a:ext cx="720000" cy="720000"/>
          </a:xfrm>
          <a:prstGeom prst="smileyFace">
            <a:avLst/>
          </a:prstGeo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7" name="Табличка 6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3042008" y="7560518"/>
            <a:ext cx="936000" cy="360000"/>
          </a:xfrm>
          <a:prstGeom prst="plaque">
            <a:avLst>
              <a:gd name="adj" fmla="val 29211"/>
            </a:avLst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solidFill>
                  <a:prstClr val="black"/>
                </a:solidFill>
              </a:rPr>
              <a:t>book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8" name="Блок-схема: ручное управление 7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2924944" y="7007032"/>
            <a:ext cx="1152000" cy="576000"/>
          </a:xfrm>
          <a:prstGeom prst="flowChartManualOperati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Arial Narrow" pitchFamily="34" charset="0"/>
              </a:rPr>
              <a:t>a an the this that my your his her</a:t>
            </a:r>
            <a:endParaRPr lang="ru-RU" sz="1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280313" y="4308828"/>
            <a:ext cx="576000" cy="288000"/>
          </a:xfrm>
          <a:prstGeom prst="roundRect">
            <a:avLst>
              <a:gd name="adj" fmla="val 1446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/>
          <a:lstStyle/>
          <a:p>
            <a:pPr>
              <a:lnSpc>
                <a:spcPct val="80000"/>
              </a:lnSpc>
              <a:defRPr/>
            </a:pPr>
            <a:r>
              <a:rPr lang="en-US" sz="1000" b="1" dirty="0" smtClean="0">
                <a:solidFill>
                  <a:prstClr val="black"/>
                </a:solidFill>
                <a:ea typeface="Times New Roman"/>
              </a:rPr>
              <a:t>  want</a:t>
            </a:r>
            <a:endParaRPr lang="ru-RU" sz="1000" b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10" name="Шестиугольник 9"/>
          <p:cNvSpPr>
            <a:spLocks noChangeAspect="1"/>
          </p:cNvSpPr>
          <p:nvPr/>
        </p:nvSpPr>
        <p:spPr bwMode="auto">
          <a:xfrm>
            <a:off x="621303" y="4307399"/>
            <a:ext cx="288000" cy="288000"/>
          </a:xfrm>
          <a:prstGeom prst="hexagon">
            <a:avLst/>
          </a:prstGeom>
          <a:gradFill>
            <a:gsLst>
              <a:gs pos="0">
                <a:srgbClr val="FFCCFF"/>
              </a:gs>
              <a:gs pos="19000">
                <a:srgbClr val="FF66FF"/>
              </a:gs>
              <a:gs pos="0">
                <a:sysClr val="window" lastClr="FFFFFF"/>
              </a:gs>
              <a:gs pos="0">
                <a:sysClr val="window" lastClr="FFFFFF"/>
              </a:gs>
              <a:gs pos="100000">
                <a:srgbClr val="CC00CC"/>
              </a:gs>
            </a:gsLst>
            <a:lin ang="5400000" scaled="0"/>
          </a:gradFill>
          <a:ln w="12700" cap="flat" cmpd="sng" algn="ctr">
            <a:solidFill>
              <a:srgbClr val="FF006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01600"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to</a:t>
            </a:r>
            <a:endParaRPr lang="ru-RU" sz="1200" b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929066" y="1030943"/>
            <a:ext cx="1152000" cy="612000"/>
          </a:xfrm>
          <a:prstGeom prst="wedgeRoundRectCallout">
            <a:avLst>
              <a:gd name="adj1" fmla="val -81628"/>
              <a:gd name="adj2" fmla="val 1071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  <a:latin typeface="Arial Rounded MT Bold" pitchFamily="34" charset="0"/>
              </a:rPr>
              <a:t>we</a:t>
            </a:r>
            <a:r>
              <a:rPr lang="en-US" sz="1400" b="1" dirty="0">
                <a:solidFill>
                  <a:srgbClr val="002060"/>
                </a:solidFill>
                <a:latin typeface="Arial Rounded MT Bold" pitchFamily="34" charset="0"/>
              </a:rPr>
              <a:t> you they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 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12" name="Блок-схема: подготовка 11"/>
          <p:cNvSpPr/>
          <p:nvPr/>
        </p:nvSpPr>
        <p:spPr bwMode="auto">
          <a:xfrm>
            <a:off x="388001" y="4984109"/>
            <a:ext cx="1128848" cy="932729"/>
          </a:xfrm>
          <a:prstGeom prst="flowChartPreparation">
            <a:avLst/>
          </a:prstGeom>
          <a:solidFill>
            <a:srgbClr val="FF66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2400" b="1" dirty="0" smtClean="0">
                <a:solidFill>
                  <a:prstClr val="black"/>
                </a:solidFill>
                <a:ea typeface="Times New Roman"/>
              </a:rPr>
              <a:t>take</a:t>
            </a: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536775" y="5220382"/>
            <a:ext cx="841952" cy="484159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take open read close put</a:t>
            </a:r>
          </a:p>
        </p:txBody>
      </p:sp>
      <p:sp>
        <p:nvSpPr>
          <p:cNvPr id="14" name="Овал 13"/>
          <p:cNvSpPr>
            <a:spLocks noChangeAspect="1"/>
          </p:cNvSpPr>
          <p:nvPr/>
        </p:nvSpPr>
        <p:spPr bwMode="auto">
          <a:xfrm>
            <a:off x="262388" y="4549695"/>
            <a:ext cx="288000" cy="288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i="1" dirty="0">
                <a:solidFill>
                  <a:prstClr val="black"/>
                </a:solidFill>
              </a:rPr>
              <a:t>s</a:t>
            </a:r>
            <a:endParaRPr lang="ru-RU" sz="1400" i="1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85926" y="3589938"/>
            <a:ext cx="4271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66FF"/>
                </a:solidFill>
              </a:rPr>
              <a:t>I want to take this book</a:t>
            </a:r>
            <a:endParaRPr lang="ru-RU" sz="3200" b="1" dirty="0">
              <a:solidFill>
                <a:srgbClr val="FF66FF"/>
              </a:solidFill>
            </a:endParaRPr>
          </a:p>
        </p:txBody>
      </p:sp>
      <p:sp>
        <p:nvSpPr>
          <p:cNvPr id="1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16454" y="8388424"/>
            <a:ext cx="5760640" cy="503244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www.filolingvia.ru 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Skype: filolingvia  E-mail: </a:t>
            </a:r>
            <a:r>
              <a:rPr lang="en-US" dirty="0" smtClean="0"/>
              <a:t>lingvomap@gmail.com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6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3" y="1004888"/>
            <a:ext cx="6499225" cy="713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Дуга 13"/>
          <p:cNvSpPr/>
          <p:nvPr/>
        </p:nvSpPr>
        <p:spPr>
          <a:xfrm>
            <a:off x="798834" y="1830287"/>
            <a:ext cx="5414615" cy="5580192"/>
          </a:xfrm>
          <a:prstGeom prst="arc">
            <a:avLst>
              <a:gd name="adj1" fmla="val 5969738"/>
              <a:gd name="adj2" fmla="val 9120897"/>
            </a:avLst>
          </a:prstGeom>
          <a:noFill/>
          <a:ln w="38100" cap="flat" cmpd="sng" algn="ctr">
            <a:solidFill>
              <a:srgbClr val="FF00FF"/>
            </a:solidFill>
            <a:prstDash val="solid"/>
            <a:headEnd type="triangle" w="med" len="lg"/>
            <a:tailEnd type="non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Соединительная линия уступом 14"/>
          <p:cNvCxnSpPr/>
          <p:nvPr/>
        </p:nvCxnSpPr>
        <p:spPr bwMode="auto">
          <a:xfrm rot="10800000" flipV="1">
            <a:off x="927961" y="1960283"/>
            <a:ext cx="2223681" cy="831748"/>
          </a:xfrm>
          <a:prstGeom prst="bentConnector3">
            <a:avLst>
              <a:gd name="adj1" fmla="val 100797"/>
            </a:avLst>
          </a:prstGeom>
          <a:noFill/>
          <a:ln w="38100" cap="sq" cmpd="sng" algn="ctr">
            <a:solidFill>
              <a:srgbClr val="CC00CC"/>
            </a:solidFill>
            <a:prstDash val="solid"/>
            <a:round/>
            <a:headEnd type="none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Улыбающееся лицо 15">
            <a:hlinkClick r:id="" action="ppaction://noaction">
              <a:snd r:embed="rId3" name="He.wav"/>
            </a:hlinkClick>
          </p:cNvPr>
          <p:cNvSpPr/>
          <p:nvPr/>
        </p:nvSpPr>
        <p:spPr>
          <a:xfrm>
            <a:off x="3151641" y="1462738"/>
            <a:ext cx="720000" cy="720000"/>
          </a:xfrm>
          <a:prstGeom prst="smileyFace">
            <a:avLst/>
          </a:prstGeo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7" name="Табличка 16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3042008" y="7596376"/>
            <a:ext cx="936000" cy="360000"/>
          </a:xfrm>
          <a:prstGeom prst="plaque">
            <a:avLst>
              <a:gd name="adj" fmla="val 29211"/>
            </a:avLst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solidFill>
                  <a:prstClr val="black"/>
                </a:solidFill>
              </a:rPr>
              <a:t>book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8" name="Блок-схема: ручное управление 17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2924944" y="7042890"/>
            <a:ext cx="1152000" cy="576000"/>
          </a:xfrm>
          <a:prstGeom prst="flowChartManualOperati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Arial Narrow" pitchFamily="34" charset="0"/>
              </a:rPr>
              <a:t>a an the this that my your his her</a:t>
            </a:r>
            <a:endParaRPr lang="ru-RU" sz="1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9" name="Шестиугольник 18"/>
          <p:cNvSpPr/>
          <p:nvPr/>
        </p:nvSpPr>
        <p:spPr bwMode="auto">
          <a:xfrm>
            <a:off x="603965" y="2792031"/>
            <a:ext cx="666793" cy="423649"/>
          </a:xfrm>
          <a:prstGeom prst="hexagon">
            <a:avLst/>
          </a:prstGeom>
          <a:gradFill>
            <a:gsLst>
              <a:gs pos="0">
                <a:srgbClr val="FFCCFF"/>
              </a:gs>
              <a:gs pos="19000">
                <a:srgbClr val="FF66FF"/>
              </a:gs>
              <a:gs pos="0">
                <a:sysClr val="window" lastClr="FFFFFF"/>
              </a:gs>
              <a:gs pos="0">
                <a:sysClr val="window" lastClr="FFFFFF"/>
              </a:gs>
              <a:gs pos="100000">
                <a:srgbClr val="CC00CC"/>
              </a:gs>
            </a:gsLst>
            <a:lin ang="5400000" scaled="0"/>
          </a:gradFill>
          <a:ln w="12700" cap="flat" cmpd="sng" algn="ctr">
            <a:solidFill>
              <a:srgbClr val="FF006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01600"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72000" anchor="ctr"/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  <a:ea typeface="Times New Roman"/>
              </a:rPr>
              <a:t>will</a:t>
            </a:r>
            <a:endParaRPr lang="ru-RU" sz="1200" b="1" dirty="0">
              <a:solidFill>
                <a:prstClr val="black"/>
              </a:solidFill>
              <a:ea typeface="Times New Roman"/>
            </a:endParaRPr>
          </a:p>
        </p:txBody>
      </p:sp>
      <p:cxnSp>
        <p:nvCxnSpPr>
          <p:cNvPr id="21" name="Прямая со стрелкой 20"/>
          <p:cNvCxnSpPr/>
          <p:nvPr/>
        </p:nvCxnSpPr>
        <p:spPr bwMode="auto">
          <a:xfrm rot="16200000" flipH="1">
            <a:off x="63504" y="4130598"/>
            <a:ext cx="1747717" cy="18804"/>
          </a:xfrm>
          <a:prstGeom prst="straightConnector1">
            <a:avLst/>
          </a:prstGeom>
          <a:noFill/>
          <a:ln w="38100" cap="flat" cmpd="sng" algn="ctr">
            <a:solidFill>
              <a:srgbClr val="FF00FF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Блок-схема: подготовка 21"/>
          <p:cNvSpPr/>
          <p:nvPr/>
        </p:nvSpPr>
        <p:spPr bwMode="auto">
          <a:xfrm>
            <a:off x="388001" y="5019967"/>
            <a:ext cx="1128848" cy="932729"/>
          </a:xfrm>
          <a:prstGeom prst="flowChartPreparation">
            <a:avLst/>
          </a:prstGeom>
          <a:solidFill>
            <a:srgbClr val="FF66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2400" b="1" dirty="0" smtClean="0">
                <a:solidFill>
                  <a:prstClr val="black"/>
                </a:solidFill>
                <a:ea typeface="Times New Roman"/>
              </a:rPr>
              <a:t>take</a:t>
            </a: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536775" y="5256240"/>
            <a:ext cx="841952" cy="484159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take open read close put</a:t>
            </a:r>
          </a:p>
        </p:txBody>
      </p:sp>
      <p:sp>
        <p:nvSpPr>
          <p:cNvPr id="32" name="Скругленная прямоугольная выноска 31"/>
          <p:cNvSpPr/>
          <p:nvPr/>
        </p:nvSpPr>
        <p:spPr>
          <a:xfrm>
            <a:off x="3893208" y="1084730"/>
            <a:ext cx="1152000" cy="612000"/>
          </a:xfrm>
          <a:prstGeom prst="wedgeRoundRectCallout">
            <a:avLst>
              <a:gd name="adj1" fmla="val -81628"/>
              <a:gd name="adj2" fmla="val 1071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  <a:latin typeface="Arial Rounded MT Bold" pitchFamily="34" charset="0"/>
              </a:rPr>
              <a:t>we</a:t>
            </a:r>
            <a:r>
              <a:rPr lang="en-US" sz="1400" b="1" dirty="0">
                <a:solidFill>
                  <a:srgbClr val="002060"/>
                </a:solidFill>
                <a:latin typeface="Arial Rounded MT Bold" pitchFamily="34" charset="0"/>
              </a:rPr>
              <a:t> you they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 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97788" y="3368653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00FF"/>
                </a:solidFill>
              </a:rPr>
              <a:t>I will take this book</a:t>
            </a:r>
            <a:endParaRPr lang="ru-RU" sz="2400" b="1" dirty="0">
              <a:solidFill>
                <a:srgbClr val="CC00FF"/>
              </a:solidFill>
            </a:endParaRPr>
          </a:p>
        </p:txBody>
      </p:sp>
      <p:sp>
        <p:nvSpPr>
          <p:cNvPr id="20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16454" y="8388424"/>
            <a:ext cx="5760640" cy="503244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www.filolingvia.ru 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Skype: filolingvia  E-mail: </a:t>
            </a:r>
            <a:r>
              <a:rPr lang="en-US" dirty="0" smtClean="0"/>
              <a:t>lingvomap@gmail.com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76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3" y="1004888"/>
            <a:ext cx="6499225" cy="713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Дуга 12"/>
          <p:cNvSpPr/>
          <p:nvPr/>
        </p:nvSpPr>
        <p:spPr>
          <a:xfrm>
            <a:off x="798834" y="1840667"/>
            <a:ext cx="5414615" cy="5580192"/>
          </a:xfrm>
          <a:prstGeom prst="arc">
            <a:avLst>
              <a:gd name="adj1" fmla="val 5969738"/>
              <a:gd name="adj2" fmla="val 9720455"/>
            </a:avLst>
          </a:prstGeom>
          <a:noFill/>
          <a:ln w="38100" cap="flat" cmpd="sng" algn="ctr">
            <a:solidFill>
              <a:srgbClr val="FF00FF"/>
            </a:solidFill>
            <a:prstDash val="solid"/>
            <a:headEnd type="triangle" w="med" len="lg"/>
            <a:tailEnd type="non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19"/>
          <p:cNvCxnSpPr>
            <a:stCxn id="30" idx="2"/>
          </p:cNvCxnSpPr>
          <p:nvPr/>
        </p:nvCxnSpPr>
        <p:spPr bwMode="auto">
          <a:xfrm rot="5400000">
            <a:off x="1276633" y="2822622"/>
            <a:ext cx="1879298" cy="2539033"/>
          </a:xfrm>
          <a:prstGeom prst="straightConnector1">
            <a:avLst/>
          </a:prstGeom>
          <a:noFill/>
          <a:ln w="38100" cap="rnd" cmpd="sng" algn="ctr">
            <a:solidFill>
              <a:srgbClr val="7030A0"/>
            </a:solidFill>
            <a:prstDash val="solid"/>
            <a:miter lim="800000"/>
            <a:headEnd type="none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25" idx="0"/>
            <a:endCxn id="30" idx="2"/>
          </p:cNvCxnSpPr>
          <p:nvPr/>
        </p:nvCxnSpPr>
        <p:spPr bwMode="auto">
          <a:xfrm flipH="1">
            <a:off x="3485797" y="1480668"/>
            <a:ext cx="25844" cy="1671821"/>
          </a:xfrm>
          <a:prstGeom prst="straightConnector1">
            <a:avLst/>
          </a:prstGeom>
          <a:noFill/>
          <a:ln w="38100" cap="flat" cmpd="sng" algn="ctr">
            <a:solidFill>
              <a:srgbClr val="FF660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Улыбающееся лицо 24">
            <a:hlinkClick r:id="" action="ppaction://noaction">
              <a:snd r:embed="rId3" name="He.wav"/>
            </a:hlinkClick>
          </p:cNvPr>
          <p:cNvSpPr/>
          <p:nvPr/>
        </p:nvSpPr>
        <p:spPr>
          <a:xfrm>
            <a:off x="3151641" y="1480667"/>
            <a:ext cx="720000" cy="720000"/>
          </a:xfrm>
          <a:prstGeom prst="smileyFace">
            <a:avLst/>
          </a:prstGeo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26" name="Табличка 25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3042008" y="7614305"/>
            <a:ext cx="936000" cy="360000"/>
          </a:xfrm>
          <a:prstGeom prst="plaque">
            <a:avLst>
              <a:gd name="adj" fmla="val 29211"/>
            </a:avLst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solidFill>
                  <a:prstClr val="black"/>
                </a:solidFill>
              </a:rPr>
              <a:t>book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7" name="Блок-схема: ручное управление 26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2924944" y="7060819"/>
            <a:ext cx="1152000" cy="576000"/>
          </a:xfrm>
          <a:prstGeom prst="flowChartManualOperati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Arial Narrow" pitchFamily="34" charset="0"/>
              </a:rPr>
              <a:t>a an the this that my your his her</a:t>
            </a:r>
            <a:endParaRPr lang="ru-RU" sz="1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28" name="Пятиугольник 27">
            <a:hlinkClick r:id="" action="ppaction://noaction">
              <a:snd r:embed="rId5" name="taking.wav"/>
            </a:hlinkClick>
          </p:cNvPr>
          <p:cNvSpPr/>
          <p:nvPr/>
        </p:nvSpPr>
        <p:spPr bwMode="auto">
          <a:xfrm>
            <a:off x="1196752" y="4392955"/>
            <a:ext cx="576000" cy="288000"/>
          </a:xfrm>
          <a:prstGeom prst="homePlate">
            <a:avLst/>
          </a:prstGeom>
          <a:solidFill>
            <a:srgbClr val="FF8000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8000" tIns="0" rIns="0" bIns="0" anchor="ctr"/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going</a:t>
            </a:r>
            <a:endParaRPr lang="ru-RU" sz="1200" b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29" name="Шестиугольник 28"/>
          <p:cNvSpPr>
            <a:spLocks noChangeAspect="1"/>
          </p:cNvSpPr>
          <p:nvPr/>
        </p:nvSpPr>
        <p:spPr bwMode="auto">
          <a:xfrm>
            <a:off x="1628801" y="4398578"/>
            <a:ext cx="288000" cy="288000"/>
          </a:xfrm>
          <a:prstGeom prst="hexagon">
            <a:avLst/>
          </a:prstGeom>
          <a:gradFill>
            <a:gsLst>
              <a:gs pos="0">
                <a:srgbClr val="FFCCFF"/>
              </a:gs>
              <a:gs pos="19000">
                <a:srgbClr val="FF66FF"/>
              </a:gs>
              <a:gs pos="0">
                <a:sysClr val="window" lastClr="FFFFFF"/>
              </a:gs>
              <a:gs pos="0">
                <a:sysClr val="window" lastClr="FFFFFF"/>
              </a:gs>
              <a:gs pos="100000">
                <a:srgbClr val="CC00CC"/>
              </a:gs>
            </a:gsLst>
            <a:lin ang="5400000" scaled="0"/>
          </a:gradFill>
          <a:ln w="12700" cap="flat" cmpd="sng" algn="ctr">
            <a:solidFill>
              <a:srgbClr val="FF006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01600"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to</a:t>
            </a:r>
            <a:endParaRPr lang="ru-RU" sz="1200" b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30" name="Прямоугольник 29">
            <a:hlinkClick r:id="" action="ppaction://noaction">
              <a:snd r:embed="rId6" name="is.wav"/>
            </a:hlinkClick>
          </p:cNvPr>
          <p:cNvSpPr/>
          <p:nvPr/>
        </p:nvSpPr>
        <p:spPr bwMode="auto">
          <a:xfrm>
            <a:off x="3197797" y="2577778"/>
            <a:ext cx="576000" cy="57471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Times New Roman"/>
              </a:rPr>
              <a:t>a</a:t>
            </a:r>
            <a:r>
              <a:rPr lang="en-US" sz="1200" dirty="0" smtClean="0">
                <a:solidFill>
                  <a:prstClr val="black"/>
                </a:solidFill>
                <a:ea typeface="Times New Roman"/>
              </a:rPr>
              <a:t>m</a:t>
            </a:r>
            <a:r>
              <a:rPr lang="en-US" sz="1200" b="1" dirty="0" smtClean="0">
                <a:solidFill>
                  <a:prstClr val="black"/>
                </a:solidFill>
                <a:ea typeface="Times New Roman"/>
              </a:rPr>
              <a:t> </a:t>
            </a:r>
            <a:endParaRPr lang="en-US" sz="1200" b="1" dirty="0">
              <a:solidFill>
                <a:prstClr val="black"/>
              </a:solidFill>
              <a:ea typeface="Times New Roman"/>
            </a:endParaRPr>
          </a:p>
          <a:p>
            <a:pPr algn="ctr"/>
            <a:r>
              <a:rPr lang="en-US" sz="1200" b="1" dirty="0">
                <a:solidFill>
                  <a:prstClr val="black"/>
                </a:solidFill>
                <a:latin typeface="Arial Rounded MT Bold" pitchFamily="34" charset="0"/>
                <a:ea typeface="Times New Roman"/>
              </a:rPr>
              <a:t>a</a:t>
            </a:r>
            <a:r>
              <a:rPr lang="en-US" sz="1200" b="1" dirty="0" smtClean="0">
                <a:solidFill>
                  <a:prstClr val="black"/>
                </a:solidFill>
                <a:latin typeface="Arial Rounded MT Bold" pitchFamily="34" charset="0"/>
                <a:ea typeface="Times New Roman"/>
              </a:rPr>
              <a:t>re</a:t>
            </a:r>
            <a:endParaRPr lang="en-US" sz="1200" b="1" dirty="0">
              <a:solidFill>
                <a:prstClr val="black"/>
              </a:solidFill>
              <a:latin typeface="Arial Rounded MT Bold" pitchFamily="34" charset="0"/>
              <a:ea typeface="Times New Roman"/>
            </a:endParaRPr>
          </a:p>
          <a:p>
            <a:pPr algn="ctr"/>
            <a:r>
              <a:rPr lang="en-US" sz="1200" i="1" dirty="0">
                <a:solidFill>
                  <a:prstClr val="black"/>
                </a:solidFill>
                <a:ea typeface="Times New Roman"/>
              </a:rPr>
              <a:t>is</a:t>
            </a:r>
            <a:endParaRPr lang="ru-RU" sz="1200" i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31" name="Скругленная прямоугольная выноска 30"/>
          <p:cNvSpPr/>
          <p:nvPr/>
        </p:nvSpPr>
        <p:spPr>
          <a:xfrm>
            <a:off x="3929066" y="1084730"/>
            <a:ext cx="1152000" cy="612000"/>
          </a:xfrm>
          <a:prstGeom prst="wedgeRoundRectCallout">
            <a:avLst>
              <a:gd name="adj1" fmla="val -81628"/>
              <a:gd name="adj2" fmla="val 1071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  <a:latin typeface="Arial Rounded MT Bold" pitchFamily="34" charset="0"/>
              </a:rPr>
              <a:t>we</a:t>
            </a:r>
            <a:r>
              <a:rPr lang="en-US" sz="1400" b="1" dirty="0">
                <a:solidFill>
                  <a:srgbClr val="002060"/>
                </a:solidFill>
                <a:latin typeface="Arial Rounded MT Bold" pitchFamily="34" charset="0"/>
              </a:rPr>
              <a:t> you they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 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3" name="Блок-схема: подготовка 32"/>
          <p:cNvSpPr/>
          <p:nvPr/>
        </p:nvSpPr>
        <p:spPr bwMode="auto">
          <a:xfrm>
            <a:off x="388001" y="5037896"/>
            <a:ext cx="1128848" cy="932729"/>
          </a:xfrm>
          <a:prstGeom prst="flowChartPreparation">
            <a:avLst/>
          </a:prstGeom>
          <a:solidFill>
            <a:srgbClr val="FF66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2400" b="1" dirty="0" smtClean="0">
                <a:solidFill>
                  <a:prstClr val="black"/>
                </a:solidFill>
                <a:ea typeface="Times New Roman"/>
              </a:rPr>
              <a:t>take</a:t>
            </a: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536775" y="5274169"/>
            <a:ext cx="841952" cy="484159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take open read close put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20888" y="5100749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CC"/>
                </a:solidFill>
              </a:rPr>
              <a:t>I am going to take this book</a:t>
            </a:r>
            <a:endParaRPr lang="ru-RU" sz="2400" b="1" dirty="0">
              <a:solidFill>
                <a:srgbClr val="6600CC"/>
              </a:solidFill>
            </a:endParaRPr>
          </a:p>
        </p:txBody>
      </p:sp>
      <p:sp>
        <p:nvSpPr>
          <p:cNvPr id="1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16454" y="8388424"/>
            <a:ext cx="5760640" cy="503244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www.filolingvia.ru 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Skype: filolingvia  E-mail: </a:t>
            </a:r>
            <a:r>
              <a:rPr lang="en-US" dirty="0" smtClean="0"/>
              <a:t>lingvomap@gmail.com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25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3" y="1004888"/>
            <a:ext cx="6499225" cy="713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Соединительная линия уступом 2"/>
          <p:cNvCxnSpPr/>
          <p:nvPr/>
        </p:nvCxnSpPr>
        <p:spPr bwMode="auto">
          <a:xfrm rot="10800000" flipV="1">
            <a:off x="952426" y="2097740"/>
            <a:ext cx="2333699" cy="712618"/>
          </a:xfrm>
          <a:prstGeom prst="bentConnector3">
            <a:avLst>
              <a:gd name="adj1" fmla="val 100707"/>
            </a:avLst>
          </a:prstGeom>
          <a:noFill/>
          <a:ln w="38100" cap="sq" cmpd="sng" algn="ctr">
            <a:solidFill>
              <a:srgbClr val="FF00FF">
                <a:alpha val="70000"/>
              </a:srgbClr>
            </a:solidFill>
            <a:prstDash val="solid"/>
            <a:round/>
            <a:headEnd type="none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Дуга 3"/>
          <p:cNvSpPr/>
          <p:nvPr/>
        </p:nvSpPr>
        <p:spPr>
          <a:xfrm>
            <a:off x="798834" y="1822738"/>
            <a:ext cx="5414615" cy="5580192"/>
          </a:xfrm>
          <a:prstGeom prst="arc">
            <a:avLst>
              <a:gd name="adj1" fmla="val 5969738"/>
              <a:gd name="adj2" fmla="val 9720455"/>
            </a:avLst>
          </a:prstGeom>
          <a:noFill/>
          <a:ln w="38100" cap="flat" cmpd="sng" algn="ctr">
            <a:solidFill>
              <a:srgbClr val="FF00FF"/>
            </a:solidFill>
            <a:prstDash val="solid"/>
            <a:headEnd type="triangle" w="med" len="lg"/>
            <a:tailEnd type="non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Табличка 4">
            <a:hlinkClick r:id="" action="ppaction://noaction">
              <a:snd r:embed="rId3" name="the brick.wav"/>
            </a:hlinkClick>
          </p:cNvPr>
          <p:cNvSpPr/>
          <p:nvPr/>
        </p:nvSpPr>
        <p:spPr>
          <a:xfrm>
            <a:off x="3042008" y="7596376"/>
            <a:ext cx="936000" cy="360000"/>
          </a:xfrm>
          <a:prstGeom prst="plaque">
            <a:avLst>
              <a:gd name="adj" fmla="val 29211"/>
            </a:avLst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solidFill>
                  <a:prstClr val="black"/>
                </a:solidFill>
              </a:rPr>
              <a:t>book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6" name="Блок-схема: ручное управление 5">
            <a:hlinkClick r:id="" action="ppaction://noaction">
              <a:snd r:embed="rId3" name="the brick.wav"/>
            </a:hlinkClick>
          </p:cNvPr>
          <p:cNvSpPr/>
          <p:nvPr/>
        </p:nvSpPr>
        <p:spPr>
          <a:xfrm>
            <a:off x="2924944" y="7042890"/>
            <a:ext cx="1152000" cy="576000"/>
          </a:xfrm>
          <a:prstGeom prst="flowChartManualOperati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Arial Narrow" pitchFamily="34" charset="0"/>
              </a:rPr>
              <a:t>a an the this that my your his her</a:t>
            </a:r>
            <a:endParaRPr lang="ru-RU" sz="1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7" name="Шестиугольник 6"/>
          <p:cNvSpPr/>
          <p:nvPr/>
        </p:nvSpPr>
        <p:spPr bwMode="auto">
          <a:xfrm>
            <a:off x="637099" y="2810358"/>
            <a:ext cx="581722" cy="316471"/>
          </a:xfrm>
          <a:prstGeom prst="hexagon">
            <a:avLst/>
          </a:prstGeom>
          <a:gradFill>
            <a:gsLst>
              <a:gs pos="53000">
                <a:srgbClr val="FFCCFF"/>
              </a:gs>
              <a:gs pos="100000">
                <a:srgbClr val="FF66FF"/>
              </a:gs>
              <a:gs pos="0">
                <a:sysClr val="window" lastClr="FFFFFF"/>
              </a:gs>
              <a:gs pos="0">
                <a:sysClr val="window" lastClr="FFFFFF"/>
              </a:gs>
              <a:gs pos="100000">
                <a:srgbClr val="CC00CC"/>
              </a:gs>
            </a:gsLst>
            <a:lin ang="5400000" scaled="0"/>
          </a:gradFill>
          <a:ln w="12700" cap="flat" cmpd="sng" algn="ctr">
            <a:solidFill>
              <a:srgbClr val="FF0066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01600"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can</a:t>
            </a:r>
            <a:endParaRPr lang="ru-RU" sz="1200" b="1" dirty="0">
              <a:solidFill>
                <a:prstClr val="black"/>
              </a:solidFill>
              <a:ea typeface="Times New Roman"/>
            </a:endParaRPr>
          </a:p>
        </p:txBody>
      </p:sp>
      <p:cxnSp>
        <p:nvCxnSpPr>
          <p:cNvPr id="10" name="Прямая со стрелкой 9"/>
          <p:cNvCxnSpPr/>
          <p:nvPr/>
        </p:nvCxnSpPr>
        <p:spPr bwMode="auto">
          <a:xfrm>
            <a:off x="927960" y="3126829"/>
            <a:ext cx="18805" cy="1887029"/>
          </a:xfrm>
          <a:prstGeom prst="straightConnector1">
            <a:avLst/>
          </a:prstGeom>
          <a:noFill/>
          <a:ln w="38100" cap="flat" cmpd="sng" algn="ctr">
            <a:solidFill>
              <a:srgbClr val="FF00FF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Блок-схема: подготовка 10"/>
          <p:cNvSpPr/>
          <p:nvPr/>
        </p:nvSpPr>
        <p:spPr bwMode="auto">
          <a:xfrm>
            <a:off x="388001" y="5019967"/>
            <a:ext cx="1128848" cy="932729"/>
          </a:xfrm>
          <a:prstGeom prst="flowChartPreparation">
            <a:avLst/>
          </a:prstGeom>
          <a:solidFill>
            <a:srgbClr val="FF66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2400" b="1" dirty="0" smtClean="0">
                <a:solidFill>
                  <a:prstClr val="black"/>
                </a:solidFill>
                <a:ea typeface="Times New Roman"/>
              </a:rPr>
              <a:t>take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536775" y="5256240"/>
            <a:ext cx="841952" cy="484159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take open read close put</a:t>
            </a:r>
          </a:p>
        </p:txBody>
      </p:sp>
      <p:sp>
        <p:nvSpPr>
          <p:cNvPr id="13" name="Улыбающееся лицо 12">
            <a:hlinkClick r:id="" action="ppaction://noaction">
              <a:snd r:embed="rId4" name="He.wav"/>
            </a:hlinkClick>
          </p:cNvPr>
          <p:cNvSpPr/>
          <p:nvPr/>
        </p:nvSpPr>
        <p:spPr>
          <a:xfrm>
            <a:off x="3151641" y="1462738"/>
            <a:ext cx="720000" cy="720000"/>
          </a:xfrm>
          <a:prstGeom prst="smileyFace">
            <a:avLst/>
          </a:prstGeo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3929066" y="1066801"/>
            <a:ext cx="1152000" cy="612000"/>
          </a:xfrm>
          <a:prstGeom prst="wedgeRoundRectCallout">
            <a:avLst>
              <a:gd name="adj1" fmla="val -81628"/>
              <a:gd name="adj2" fmla="val 1071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  <a:latin typeface="Arial Rounded MT Bold" pitchFamily="34" charset="0"/>
              </a:rPr>
              <a:t>we</a:t>
            </a:r>
            <a:r>
              <a:rPr lang="en-US" sz="1400" b="1" dirty="0">
                <a:solidFill>
                  <a:srgbClr val="002060"/>
                </a:solidFill>
                <a:latin typeface="Arial Rounded MT Bold" pitchFamily="34" charset="0"/>
              </a:rPr>
              <a:t> you they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 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45845" y="3635896"/>
            <a:ext cx="3071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33CC"/>
                </a:solidFill>
              </a:rPr>
              <a:t>I can take this book</a:t>
            </a:r>
            <a:endParaRPr lang="ru-RU" sz="2400" b="1" dirty="0">
              <a:solidFill>
                <a:srgbClr val="FF33CC"/>
              </a:solidFill>
            </a:endParaRPr>
          </a:p>
        </p:txBody>
      </p:sp>
      <p:sp>
        <p:nvSpPr>
          <p:cNvPr id="1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16454" y="8388424"/>
            <a:ext cx="5760640" cy="503244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www.filolingvia.ru 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Skype: filolingvia  E-mail: </a:t>
            </a:r>
            <a:r>
              <a:rPr lang="en-US" dirty="0" smtClean="0"/>
              <a:t>lingvomap@gmail.com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20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3" y="1004888"/>
            <a:ext cx="6499225" cy="713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 стрелкой 2"/>
          <p:cNvCxnSpPr>
            <a:stCxn id="5" idx="0"/>
            <a:endCxn id="8" idx="2"/>
          </p:cNvCxnSpPr>
          <p:nvPr/>
        </p:nvCxnSpPr>
        <p:spPr bwMode="auto">
          <a:xfrm flipH="1">
            <a:off x="3485797" y="1462739"/>
            <a:ext cx="25844" cy="1671821"/>
          </a:xfrm>
          <a:prstGeom prst="straightConnector1">
            <a:avLst/>
          </a:prstGeom>
          <a:noFill/>
          <a:ln w="38100" cap="flat" cmpd="sng" algn="ctr">
            <a:solidFill>
              <a:srgbClr val="FF660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>
            <a:stCxn id="8" idx="2"/>
            <a:endCxn id="7" idx="0"/>
          </p:cNvCxnSpPr>
          <p:nvPr/>
        </p:nvCxnSpPr>
        <p:spPr bwMode="auto">
          <a:xfrm>
            <a:off x="3485799" y="3134560"/>
            <a:ext cx="15147" cy="3908331"/>
          </a:xfrm>
          <a:prstGeom prst="straightConnector1">
            <a:avLst/>
          </a:prstGeom>
          <a:noFill/>
          <a:ln w="38100" cap="flat" cmpd="sng" algn="ctr">
            <a:solidFill>
              <a:srgbClr val="FF6600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Улыбающееся лицо 4">
            <a:hlinkClick r:id="" action="ppaction://noaction">
              <a:snd r:embed="rId3" name="He.wav"/>
            </a:hlinkClick>
          </p:cNvPr>
          <p:cNvSpPr/>
          <p:nvPr/>
        </p:nvSpPr>
        <p:spPr>
          <a:xfrm>
            <a:off x="3151641" y="1462738"/>
            <a:ext cx="720000" cy="720000"/>
          </a:xfrm>
          <a:prstGeom prst="smileyFace">
            <a:avLst/>
          </a:prstGeo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6" name="Табличка 5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3042008" y="7596376"/>
            <a:ext cx="936000" cy="360000"/>
          </a:xfrm>
          <a:prstGeom prst="plaque">
            <a:avLst>
              <a:gd name="adj" fmla="val 29211"/>
            </a:avLst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solidFill>
                  <a:prstClr val="black"/>
                </a:solidFill>
              </a:rPr>
              <a:t>book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7" name="Блок-схема: ручное управление 6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2924944" y="7042890"/>
            <a:ext cx="1152000" cy="576000"/>
          </a:xfrm>
          <a:prstGeom prst="flowChartManualOperati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Arial Narrow" pitchFamily="34" charset="0"/>
              </a:rPr>
              <a:t>a an the this that my your his her</a:t>
            </a:r>
            <a:endParaRPr lang="ru-RU" sz="1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8" name="Прямоугольник 7">
            <a:hlinkClick r:id="" action="ppaction://noaction">
              <a:snd r:embed="rId5" name="is.wav"/>
            </a:hlinkClick>
          </p:cNvPr>
          <p:cNvSpPr/>
          <p:nvPr/>
        </p:nvSpPr>
        <p:spPr bwMode="auto">
          <a:xfrm>
            <a:off x="3197797" y="2559849"/>
            <a:ext cx="576000" cy="57471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ea typeface="Times New Roman"/>
              </a:rPr>
              <a:t>a</a:t>
            </a:r>
            <a:r>
              <a:rPr lang="en-US" sz="1200" dirty="0" smtClean="0">
                <a:solidFill>
                  <a:prstClr val="black"/>
                </a:solidFill>
                <a:ea typeface="Times New Roman"/>
              </a:rPr>
              <a:t>m</a:t>
            </a:r>
            <a:r>
              <a:rPr lang="en-US" sz="1200" b="1" dirty="0" smtClean="0">
                <a:solidFill>
                  <a:prstClr val="black"/>
                </a:solidFill>
                <a:ea typeface="Times New Roman"/>
              </a:rPr>
              <a:t> </a:t>
            </a:r>
            <a:endParaRPr lang="en-US" sz="1200" b="1" dirty="0">
              <a:solidFill>
                <a:prstClr val="black"/>
              </a:solidFill>
              <a:ea typeface="Times New Roman"/>
            </a:endParaRPr>
          </a:p>
          <a:p>
            <a:pPr algn="ctr"/>
            <a:r>
              <a:rPr lang="en-US" sz="1200" b="1" dirty="0">
                <a:solidFill>
                  <a:prstClr val="black"/>
                </a:solidFill>
                <a:latin typeface="Arial Rounded MT Bold" pitchFamily="34" charset="0"/>
                <a:ea typeface="Times New Roman"/>
              </a:rPr>
              <a:t>a</a:t>
            </a:r>
            <a:r>
              <a:rPr lang="en-US" sz="1200" b="1" dirty="0" smtClean="0">
                <a:solidFill>
                  <a:prstClr val="black"/>
                </a:solidFill>
                <a:latin typeface="Arial Rounded MT Bold" pitchFamily="34" charset="0"/>
                <a:ea typeface="Times New Roman"/>
              </a:rPr>
              <a:t>re</a:t>
            </a:r>
            <a:endParaRPr lang="en-US" sz="1200" b="1" dirty="0">
              <a:solidFill>
                <a:prstClr val="black"/>
              </a:solidFill>
              <a:latin typeface="Arial Rounded MT Bold" pitchFamily="34" charset="0"/>
              <a:ea typeface="Times New Roman"/>
            </a:endParaRPr>
          </a:p>
          <a:p>
            <a:pPr algn="ctr"/>
            <a:r>
              <a:rPr lang="en-US" sz="1200" i="1" dirty="0">
                <a:solidFill>
                  <a:prstClr val="black"/>
                </a:solidFill>
                <a:ea typeface="Times New Roman"/>
              </a:rPr>
              <a:t>is</a:t>
            </a:r>
            <a:endParaRPr lang="ru-RU" sz="1200" i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3929066" y="1066801"/>
            <a:ext cx="1152000" cy="612000"/>
          </a:xfrm>
          <a:prstGeom prst="wedgeRoundRectCallout">
            <a:avLst>
              <a:gd name="adj1" fmla="val -81628"/>
              <a:gd name="adj2" fmla="val 1071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  <a:latin typeface="Arial Rounded MT Bold" pitchFamily="34" charset="0"/>
              </a:rPr>
              <a:t>we</a:t>
            </a:r>
            <a:r>
              <a:rPr lang="en-US" sz="1400" b="1" dirty="0">
                <a:solidFill>
                  <a:srgbClr val="002060"/>
                </a:solidFill>
                <a:latin typeface="Arial Rounded MT Bold" pitchFamily="34" charset="0"/>
              </a:rPr>
              <a:t> you they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 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10" name="Пятиугольник 9">
            <a:hlinkClick r:id="" action="ppaction://noaction">
              <a:snd r:embed="rId6" name="taking.wav"/>
            </a:hlinkClick>
          </p:cNvPr>
          <p:cNvSpPr/>
          <p:nvPr/>
        </p:nvSpPr>
        <p:spPr bwMode="auto">
          <a:xfrm>
            <a:off x="3000372" y="5233129"/>
            <a:ext cx="1214446" cy="576000"/>
          </a:xfrm>
          <a:prstGeom prst="homePlate">
            <a:avLst>
              <a:gd name="adj" fmla="val 51032"/>
            </a:avLst>
          </a:prstGeom>
          <a:solidFill>
            <a:srgbClr val="FF8000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8000" tIns="0" rIns="0" bIns="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taking opening reading closing</a:t>
            </a:r>
            <a:br>
              <a:rPr lang="en-US" sz="1200" b="1" dirty="0" smtClean="0">
                <a:solidFill>
                  <a:schemeClr val="tx1"/>
                </a:solidFill>
                <a:ea typeface="Times New Roman"/>
              </a:rPr>
            </a:b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 putting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9352" y="3445622"/>
            <a:ext cx="243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I am taking this book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16454" y="8388424"/>
            <a:ext cx="5760640" cy="503244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www.filolingvia.ru 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Skype: filolingvia  E-mail: </a:t>
            </a:r>
            <a:r>
              <a:rPr lang="en-US" dirty="0" smtClean="0"/>
              <a:t>lingvomap@gmail.com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8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3" y="1004888"/>
            <a:ext cx="6499225" cy="713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 стрелкой 2"/>
          <p:cNvCxnSpPr>
            <a:endCxn id="9" idx="0"/>
          </p:cNvCxnSpPr>
          <p:nvPr/>
        </p:nvCxnSpPr>
        <p:spPr bwMode="auto">
          <a:xfrm>
            <a:off x="3481926" y="5835293"/>
            <a:ext cx="20161" cy="1233761"/>
          </a:xfrm>
          <a:prstGeom prst="straightConnector1">
            <a:avLst/>
          </a:prstGeom>
          <a:noFill/>
          <a:ln w="38100" cap="flat" cmpd="sng" algn="ctr">
            <a:solidFill>
              <a:srgbClr val="FF6600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>
            <a:stCxn id="10" idx="4"/>
          </p:cNvCxnSpPr>
          <p:nvPr/>
        </p:nvCxnSpPr>
        <p:spPr bwMode="auto">
          <a:xfrm flipH="1">
            <a:off x="3644458" y="3199920"/>
            <a:ext cx="1277937" cy="2085537"/>
          </a:xfrm>
          <a:prstGeom prst="straightConnector1">
            <a:avLst/>
          </a:prstGeom>
          <a:noFill/>
          <a:ln w="38100" cap="flat" cmpd="sng" algn="ctr">
            <a:solidFill>
              <a:schemeClr val="accent6">
                <a:lumMod val="50000"/>
              </a:schemeClr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 bwMode="auto">
          <a:xfrm>
            <a:off x="3644457" y="4460705"/>
            <a:ext cx="1008000" cy="288000"/>
          </a:xfrm>
          <a:prstGeom prst="ellipse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00FF00"/>
              </a:gs>
              <a:gs pos="100000">
                <a:srgbClr val="156B13"/>
              </a:gs>
            </a:gsLst>
            <a:lin ang="5400000" scaled="0"/>
            <a:tileRect/>
          </a:gradFill>
          <a:ln w="5080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18000" rIns="0" bIns="0" anchor="ctr">
            <a:no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been</a:t>
            </a:r>
            <a:endParaRPr lang="ru-RU" sz="1200" b="1" dirty="0">
              <a:solidFill>
                <a:prstClr val="black"/>
              </a:solidFill>
              <a:ea typeface="Times New Roman"/>
            </a:endParaRPr>
          </a:p>
        </p:txBody>
      </p:sp>
      <p:cxnSp>
        <p:nvCxnSpPr>
          <p:cNvPr id="6" name="Соединительная линия уступом 5"/>
          <p:cNvCxnSpPr>
            <a:stCxn id="7" idx="5"/>
            <a:endCxn id="10" idx="0"/>
          </p:cNvCxnSpPr>
          <p:nvPr/>
        </p:nvCxnSpPr>
        <p:spPr bwMode="auto">
          <a:xfrm rot="16200000" flipH="1">
            <a:off x="4120638" y="1750163"/>
            <a:ext cx="448460" cy="1155053"/>
          </a:xfrm>
          <a:prstGeom prst="bentConnector3">
            <a:avLst>
              <a:gd name="adj1" fmla="val 1072"/>
            </a:avLst>
          </a:prstGeom>
          <a:noFill/>
          <a:ln w="38100" cap="flat" cmpd="sng" algn="ctr">
            <a:solidFill>
              <a:srgbClr val="00C005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Улыбающееся лицо 6">
            <a:hlinkClick r:id="" action="ppaction://noaction">
              <a:snd r:embed="rId3" name="He.wav"/>
            </a:hlinkClick>
          </p:cNvPr>
          <p:cNvSpPr/>
          <p:nvPr/>
        </p:nvSpPr>
        <p:spPr>
          <a:xfrm>
            <a:off x="3152784" y="1488902"/>
            <a:ext cx="720000" cy="720000"/>
          </a:xfrm>
          <a:prstGeom prst="smileyFace">
            <a:avLst/>
          </a:prstGeo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8" name="Табличка 7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3043151" y="7622540"/>
            <a:ext cx="936000" cy="360000"/>
          </a:xfrm>
          <a:prstGeom prst="plaque">
            <a:avLst>
              <a:gd name="adj" fmla="val 29211"/>
            </a:avLst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solidFill>
                  <a:prstClr val="black"/>
                </a:solidFill>
              </a:rPr>
              <a:t>book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9" name="Блок-схема: ручное управление 8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2926087" y="7069054"/>
            <a:ext cx="1152000" cy="576000"/>
          </a:xfrm>
          <a:prstGeom prst="flowChartManualOperati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Arial Narrow" pitchFamily="34" charset="0"/>
              </a:rPr>
              <a:t>a an the this that my your his her</a:t>
            </a:r>
            <a:endParaRPr lang="ru-RU" sz="1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0" name="Овал 9"/>
          <p:cNvSpPr/>
          <p:nvPr/>
        </p:nvSpPr>
        <p:spPr bwMode="auto">
          <a:xfrm>
            <a:off x="4598395" y="2551920"/>
            <a:ext cx="648000" cy="648000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h</a:t>
            </a:r>
            <a:r>
              <a:rPr lang="en-US" sz="1200" b="1" dirty="0" smtClean="0">
                <a:solidFill>
                  <a:prstClr val="black"/>
                </a:solidFill>
                <a:ea typeface="Times New Roman"/>
              </a:rPr>
              <a:t>ave </a:t>
            </a:r>
            <a:r>
              <a:rPr lang="en-US" sz="1200" i="1" dirty="0">
                <a:solidFill>
                  <a:prstClr val="black"/>
                </a:solidFill>
                <a:ea typeface="Times New Roman"/>
              </a:rPr>
              <a:t>has</a:t>
            </a:r>
            <a:endParaRPr lang="ru-RU" sz="1200" i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930209" y="1092965"/>
            <a:ext cx="1152000" cy="612000"/>
          </a:xfrm>
          <a:prstGeom prst="wedgeRoundRectCallout">
            <a:avLst>
              <a:gd name="adj1" fmla="val -81628"/>
              <a:gd name="adj2" fmla="val 1071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  <a:latin typeface="Arial Rounded MT Bold" pitchFamily="34" charset="0"/>
              </a:rPr>
              <a:t>we</a:t>
            </a:r>
            <a:r>
              <a:rPr lang="en-US" sz="1400" b="1" dirty="0">
                <a:solidFill>
                  <a:srgbClr val="002060"/>
                </a:solidFill>
                <a:latin typeface="Arial Rounded MT Bold" pitchFamily="34" charset="0"/>
              </a:rPr>
              <a:t> you they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 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12" name="Пятиугольник 11">
            <a:hlinkClick r:id="" action="ppaction://noaction">
              <a:snd r:embed="rId5" name="taking.wav"/>
            </a:hlinkClick>
          </p:cNvPr>
          <p:cNvSpPr/>
          <p:nvPr/>
        </p:nvSpPr>
        <p:spPr bwMode="auto">
          <a:xfrm>
            <a:off x="3001515" y="5259293"/>
            <a:ext cx="1214446" cy="576000"/>
          </a:xfrm>
          <a:prstGeom prst="homePlate">
            <a:avLst>
              <a:gd name="adj" fmla="val 51032"/>
            </a:avLst>
          </a:prstGeom>
          <a:solidFill>
            <a:srgbClr val="FF8000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8000" tIns="0" rIns="0" bIns="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taking opening reading closing</a:t>
            </a:r>
            <a:br>
              <a:rPr lang="en-US" sz="1200" b="1" dirty="0" smtClean="0">
                <a:solidFill>
                  <a:schemeClr val="tx1"/>
                </a:solidFill>
                <a:ea typeface="Times New Roman"/>
              </a:rPr>
            </a:b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 putting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3795" y="2921391"/>
            <a:ext cx="39173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I have been taking this book for 5 seconds.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16454" y="8388424"/>
            <a:ext cx="5760640" cy="503244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www.filolingvia.ru 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Skype: filolingvia  E-mail: </a:t>
            </a:r>
            <a:r>
              <a:rPr lang="en-US" dirty="0" smtClean="0"/>
              <a:t>lingvomap@gmail.com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26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3" y="1004888"/>
            <a:ext cx="6499225" cy="713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 стрелкой 2"/>
          <p:cNvCxnSpPr/>
          <p:nvPr/>
        </p:nvCxnSpPr>
        <p:spPr bwMode="auto">
          <a:xfrm rot="10800000" flipV="1">
            <a:off x="3714761" y="6015317"/>
            <a:ext cx="1214439" cy="1030943"/>
          </a:xfrm>
          <a:prstGeom prst="straightConnector1">
            <a:avLst/>
          </a:prstGeom>
          <a:noFill/>
          <a:ln w="38100" cap="flat" cmpd="sng" algn="ctr">
            <a:solidFill>
              <a:srgbClr val="00C005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Соединительная линия уступом 3"/>
          <p:cNvCxnSpPr>
            <a:stCxn id="6" idx="5"/>
            <a:endCxn id="9" idx="0"/>
          </p:cNvCxnSpPr>
          <p:nvPr/>
        </p:nvCxnSpPr>
        <p:spPr bwMode="auto">
          <a:xfrm rot="16200000" flipH="1">
            <a:off x="4119495" y="1724000"/>
            <a:ext cx="448460" cy="1155053"/>
          </a:xfrm>
          <a:prstGeom prst="bentConnector3">
            <a:avLst>
              <a:gd name="adj1" fmla="val -975"/>
            </a:avLst>
          </a:prstGeom>
          <a:noFill/>
          <a:ln w="38100" cap="flat" cmpd="sng" algn="ctr">
            <a:solidFill>
              <a:srgbClr val="00C005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 bwMode="auto">
          <a:xfrm rot="16200000" flipH="1">
            <a:off x="3613096" y="3719491"/>
            <a:ext cx="2647816" cy="19412"/>
          </a:xfrm>
          <a:prstGeom prst="straightConnector1">
            <a:avLst/>
          </a:prstGeom>
          <a:noFill/>
          <a:ln w="38100" cap="flat" cmpd="sng" algn="ctr">
            <a:solidFill>
              <a:srgbClr val="00C005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Улыбающееся лицо 5">
            <a:hlinkClick r:id="" action="ppaction://noaction">
              <a:snd r:embed="rId3" name="He.wav"/>
            </a:hlinkClick>
          </p:cNvPr>
          <p:cNvSpPr/>
          <p:nvPr/>
        </p:nvSpPr>
        <p:spPr>
          <a:xfrm>
            <a:off x="3151641" y="1462738"/>
            <a:ext cx="720000" cy="720000"/>
          </a:xfrm>
          <a:prstGeom prst="smileyFace">
            <a:avLst/>
          </a:prstGeo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7" name="Табличка 6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3042008" y="7596376"/>
            <a:ext cx="936000" cy="360000"/>
          </a:xfrm>
          <a:prstGeom prst="plaque">
            <a:avLst>
              <a:gd name="adj" fmla="val 29211"/>
            </a:avLst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solidFill>
                  <a:prstClr val="black"/>
                </a:solidFill>
              </a:rPr>
              <a:t>book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8" name="Блок-схема: ручное управление 7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2924944" y="7042890"/>
            <a:ext cx="1152000" cy="576000"/>
          </a:xfrm>
          <a:prstGeom prst="flowChartManualOperati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Arial Narrow" pitchFamily="34" charset="0"/>
              </a:rPr>
              <a:t>a an the this that my your his her</a:t>
            </a:r>
            <a:endParaRPr lang="ru-RU" sz="1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9" name="Овал 8"/>
          <p:cNvSpPr/>
          <p:nvPr/>
        </p:nvSpPr>
        <p:spPr bwMode="auto">
          <a:xfrm>
            <a:off x="4597252" y="2525756"/>
            <a:ext cx="648000" cy="648000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anchor="ctr"/>
          <a:lstStyle/>
          <a:p>
            <a:pPr algn="ctr"/>
            <a:r>
              <a:rPr lang="en-US" sz="1200" b="1" dirty="0">
                <a:solidFill>
                  <a:prstClr val="black"/>
                </a:solidFill>
                <a:ea typeface="Times New Roman"/>
              </a:rPr>
              <a:t>h</a:t>
            </a:r>
            <a:r>
              <a:rPr lang="en-US" sz="1200" b="1" dirty="0" smtClean="0">
                <a:solidFill>
                  <a:prstClr val="black"/>
                </a:solidFill>
                <a:ea typeface="Times New Roman"/>
              </a:rPr>
              <a:t>ave </a:t>
            </a:r>
            <a:r>
              <a:rPr lang="en-US" sz="1200" i="1" dirty="0">
                <a:solidFill>
                  <a:prstClr val="black"/>
                </a:solidFill>
                <a:ea typeface="Times New Roman"/>
              </a:rPr>
              <a:t>has</a:t>
            </a:r>
            <a:endParaRPr lang="ru-RU" sz="1200" i="1" dirty="0">
              <a:solidFill>
                <a:prstClr val="black"/>
              </a:solidFill>
              <a:ea typeface="Times New Roman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929066" y="1066801"/>
            <a:ext cx="1152000" cy="612000"/>
          </a:xfrm>
          <a:prstGeom prst="wedgeRoundRectCallout">
            <a:avLst>
              <a:gd name="adj1" fmla="val -81628"/>
              <a:gd name="adj2" fmla="val 1071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  <a:latin typeface="Arial Rounded MT Bold" pitchFamily="34" charset="0"/>
              </a:rPr>
              <a:t>we</a:t>
            </a:r>
            <a:r>
              <a:rPr lang="en-US" sz="1400" b="1" dirty="0">
                <a:solidFill>
                  <a:srgbClr val="002060"/>
                </a:solidFill>
                <a:latin typeface="Arial Rounded MT Bold" pitchFamily="34" charset="0"/>
              </a:rPr>
              <a:t> you they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 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4429133" y="5053105"/>
            <a:ext cx="1035155" cy="962211"/>
          </a:xfrm>
          <a:prstGeom prst="ellipse">
            <a:avLst/>
          </a:prstGeom>
          <a:gradFill flip="none" rotWithShape="1">
            <a:gsLst>
              <a:gs pos="0">
                <a:srgbClr val="99FF99">
                  <a:lumMod val="100000"/>
                </a:srgbClr>
              </a:gs>
              <a:gs pos="42000">
                <a:srgbClr val="00FF00"/>
              </a:gs>
              <a:gs pos="52000">
                <a:srgbClr val="156B13">
                  <a:lumMod val="85000"/>
                  <a:lumOff val="15000"/>
                </a:srgbClr>
              </a:gs>
            </a:gsLst>
            <a:path path="rect">
              <a:fillToRect l="100000" t="100000"/>
            </a:path>
            <a:tileRect r="-100000" b="-100000"/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lnSpc>
                <a:spcPct val="80000"/>
              </a:lnSpc>
              <a:defRPr/>
            </a:pPr>
            <a:endParaRPr lang="en-US" sz="1200" b="1" dirty="0" smtClean="0">
              <a:solidFill>
                <a:schemeClr val="tx1"/>
              </a:solidFill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03205" y="5181205"/>
            <a:ext cx="968195" cy="647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200" b="1" dirty="0">
                <a:solidFill>
                  <a:schemeClr val="tx1"/>
                </a:solidFill>
                <a:ea typeface="Times New Roman"/>
              </a:rPr>
              <a:t>taken opened read </a:t>
            </a:r>
            <a:r>
              <a:rPr lang="ru-RU" sz="1200" b="1" dirty="0">
                <a:solidFill>
                  <a:schemeClr val="tx1"/>
                </a:solidFill>
                <a:ea typeface="Times New Roman"/>
              </a:rPr>
              <a:t> </a:t>
            </a:r>
            <a:r>
              <a:rPr lang="en-US" sz="1200" b="1" dirty="0">
                <a:solidFill>
                  <a:schemeClr val="tx1"/>
                </a:solidFill>
                <a:ea typeface="Times New Roman"/>
              </a:rPr>
              <a:t>closed</a:t>
            </a:r>
            <a:r>
              <a:rPr lang="ru-RU" sz="1200" b="1" dirty="0">
                <a:solidFill>
                  <a:schemeClr val="tx1"/>
                </a:solidFill>
                <a:ea typeface="Times New Roman"/>
              </a:rPr>
              <a:t> </a:t>
            </a:r>
            <a:r>
              <a:rPr lang="en-US" sz="1200" b="1" dirty="0">
                <a:solidFill>
                  <a:schemeClr val="tx1"/>
                </a:solidFill>
                <a:ea typeface="Times New Roman"/>
              </a:rPr>
              <a:t>put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8800" y="3698713"/>
            <a:ext cx="3042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I have taken this book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1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16454" y="8388424"/>
            <a:ext cx="5760640" cy="503244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www.filolingvia.ru 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Skype: filolingvia  E-mail: </a:t>
            </a:r>
            <a:r>
              <a:rPr lang="en-US" dirty="0" smtClean="0"/>
              <a:t>lingvomap@gmail.com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1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43" y="1004888"/>
            <a:ext cx="6499225" cy="713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Улыбающееся лицо 2">
            <a:hlinkClick r:id="" action="ppaction://noaction">
              <a:snd r:embed="rId3" name="He.wav"/>
            </a:hlinkClick>
          </p:cNvPr>
          <p:cNvSpPr/>
          <p:nvPr/>
        </p:nvSpPr>
        <p:spPr>
          <a:xfrm>
            <a:off x="3151641" y="1462738"/>
            <a:ext cx="720000" cy="720000"/>
          </a:xfrm>
          <a:prstGeom prst="smileyFace">
            <a:avLst/>
          </a:prstGeom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4" name="Табличка 3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3042008" y="7596376"/>
            <a:ext cx="936000" cy="360000"/>
          </a:xfrm>
          <a:prstGeom prst="plaque">
            <a:avLst>
              <a:gd name="adj" fmla="val 29211"/>
            </a:avLst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>
                <a:solidFill>
                  <a:prstClr val="black"/>
                </a:solidFill>
              </a:rPr>
              <a:t>book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5" name="Блок-схема: ручное управление 4">
            <a:hlinkClick r:id="" action="ppaction://noaction">
              <a:snd r:embed="rId4" name="the brick.wav"/>
            </a:hlinkClick>
          </p:cNvPr>
          <p:cNvSpPr/>
          <p:nvPr/>
        </p:nvSpPr>
        <p:spPr>
          <a:xfrm>
            <a:off x="2924944" y="7042890"/>
            <a:ext cx="1152000" cy="576000"/>
          </a:xfrm>
          <a:prstGeom prst="flowChartManualOperati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Arial Narrow" pitchFamily="34" charset="0"/>
              </a:rPr>
              <a:t>a an the this that my your his her</a:t>
            </a:r>
            <a:endParaRPr lang="ru-RU" sz="1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3929066" y="1066801"/>
            <a:ext cx="1152000" cy="612000"/>
          </a:xfrm>
          <a:prstGeom prst="wedgeRoundRectCallout">
            <a:avLst>
              <a:gd name="adj1" fmla="val -81628"/>
              <a:gd name="adj2" fmla="val 1071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80000"/>
              </a:lnSpc>
            </a:pPr>
            <a:r>
              <a:rPr lang="en-US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b="1" dirty="0" smtClean="0">
                <a:solidFill>
                  <a:srgbClr val="002060"/>
                </a:solidFill>
                <a:latin typeface="Arial Rounded MT Bold" pitchFamily="34" charset="0"/>
              </a:rPr>
              <a:t>we</a:t>
            </a:r>
            <a:r>
              <a:rPr lang="en-US" sz="1400" b="1" dirty="0">
                <a:solidFill>
                  <a:srgbClr val="002060"/>
                </a:solidFill>
                <a:latin typeface="Arial Rounded MT Bold" pitchFamily="34" charset="0"/>
              </a:rPr>
              <a:t> you they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 </a:t>
            </a:r>
            <a:r>
              <a:rPr lang="en-US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</a:t>
            </a:r>
            <a:endParaRPr lang="ru-RU" sz="14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>
            <a:off x="822437" y="1813574"/>
            <a:ext cx="5535521" cy="5580193"/>
          </a:xfrm>
          <a:prstGeom prst="arc">
            <a:avLst>
              <a:gd name="adj1" fmla="val 975025"/>
              <a:gd name="adj2" fmla="val 4968791"/>
            </a:avLst>
          </a:prstGeom>
          <a:noFill/>
          <a:ln w="38100" cap="flat" cmpd="sng" algn="ctr">
            <a:solidFill>
              <a:srgbClr val="FF0000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Соединительная линия уступом 7"/>
          <p:cNvCxnSpPr>
            <a:stCxn id="3" idx="6"/>
            <a:endCxn id="9" idx="0"/>
          </p:cNvCxnSpPr>
          <p:nvPr/>
        </p:nvCxnSpPr>
        <p:spPr bwMode="auto">
          <a:xfrm>
            <a:off x="3871641" y="1822738"/>
            <a:ext cx="2236284" cy="3419554"/>
          </a:xfrm>
          <a:prstGeom prst="bentConnector2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triangle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Блок-схема: сохраненные данные 7"/>
          <p:cNvSpPr/>
          <p:nvPr/>
        </p:nvSpPr>
        <p:spPr bwMode="auto">
          <a:xfrm>
            <a:off x="5572140" y="5242292"/>
            <a:ext cx="1071570" cy="576000"/>
          </a:xfrm>
          <a:prstGeom prst="roundRect">
            <a:avLst/>
          </a:prstGeom>
          <a:gradFill flip="none" rotWithShape="1">
            <a:gsLst>
              <a:gs pos="0">
                <a:srgbClr val="FF0000"/>
              </a:gs>
              <a:gs pos="80000">
                <a:srgbClr val="C00000"/>
              </a:gs>
              <a:gs pos="100000">
                <a:srgbClr val="800000"/>
              </a:gs>
            </a:gsLst>
            <a:lin ang="5400000" scaled="1"/>
            <a:tileRect/>
          </a:gradFill>
          <a:scene3d>
            <a:camera prst="orthographicFront"/>
            <a:lightRig rig="flat" dir="t"/>
          </a:scene3d>
          <a:sp3d prstMaterial="plastic">
            <a:bevelT w="120900" h="1524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6000" rIns="9000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took opened read closed</a:t>
            </a:r>
            <a:br>
              <a:rPr lang="en-US" sz="1200" b="1" dirty="0" smtClean="0">
                <a:solidFill>
                  <a:schemeClr val="tx1"/>
                </a:solidFill>
                <a:ea typeface="Times New Roman"/>
              </a:rPr>
            </a:br>
            <a:r>
              <a:rPr lang="en-US" sz="1200" b="1" dirty="0" smtClean="0">
                <a:solidFill>
                  <a:schemeClr val="tx1"/>
                </a:solidFill>
                <a:ea typeface="Times New Roman"/>
              </a:rPr>
              <a:t> put </a:t>
            </a:r>
            <a:endParaRPr lang="ru-RU" sz="1200" b="1" dirty="0">
              <a:solidFill>
                <a:schemeClr val="tx1"/>
              </a:solidFill>
              <a:ea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6672" y="3419872"/>
            <a:ext cx="391731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2400" b="1" dirty="0" smtClean="0">
                <a:solidFill>
                  <a:srgbClr val="FF0000"/>
                </a:solidFill>
              </a:rPr>
              <a:t>I took this book 5 minutes ago.</a:t>
            </a:r>
          </a:p>
          <a:p>
            <a:pPr>
              <a:spcAft>
                <a:spcPts val="2400"/>
              </a:spcAft>
            </a:pPr>
            <a:r>
              <a:rPr lang="en-US" sz="2400" b="1" dirty="0" smtClean="0">
                <a:solidFill>
                  <a:srgbClr val="FF0000"/>
                </a:solidFill>
              </a:rPr>
              <a:t>I took this book yesterday.</a:t>
            </a:r>
          </a:p>
          <a:p>
            <a:pPr>
              <a:spcAft>
                <a:spcPts val="2400"/>
              </a:spcAft>
            </a:pPr>
            <a:r>
              <a:rPr lang="en-US" sz="2400" b="1" dirty="0" smtClean="0">
                <a:solidFill>
                  <a:srgbClr val="FF0000"/>
                </a:solidFill>
              </a:rPr>
              <a:t>I took this book.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1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16454" y="8388424"/>
            <a:ext cx="5760640" cy="503244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www.filolingvia.ru  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Skype: filolingvia  E-mail: </a:t>
            </a:r>
            <a:r>
              <a:rPr lang="en-US" dirty="0" smtClean="0"/>
              <a:t>lingvomap@gmail.com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96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479</Words>
  <Application>Microsoft Office PowerPoint</Application>
  <PresentationFormat>Экран (4:3)</PresentationFormat>
  <Paragraphs>127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</cp:revision>
  <dcterms:created xsi:type="dcterms:W3CDTF">2014-10-11T01:52:59Z</dcterms:created>
  <dcterms:modified xsi:type="dcterms:W3CDTF">2014-10-14T02:25:23Z</dcterms:modified>
</cp:coreProperties>
</file>